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5" r:id="rId2"/>
    <p:sldMasterId id="2147483767" r:id="rId3"/>
  </p:sldMasterIdLst>
  <p:notesMasterIdLst>
    <p:notesMasterId r:id="rId17"/>
  </p:notesMasterIdLst>
  <p:sldIdLst>
    <p:sldId id="717" r:id="rId4"/>
    <p:sldId id="971" r:id="rId5"/>
    <p:sldId id="974" r:id="rId6"/>
    <p:sldId id="973" r:id="rId7"/>
    <p:sldId id="967" r:id="rId8"/>
    <p:sldId id="739" r:id="rId9"/>
    <p:sldId id="968" r:id="rId10"/>
    <p:sldId id="970" r:id="rId11"/>
    <p:sldId id="976" r:id="rId12"/>
    <p:sldId id="969" r:id="rId13"/>
    <p:sldId id="977" r:id="rId14"/>
    <p:sldId id="972" r:id="rId15"/>
    <p:sldId id="975" r:id="rId1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AC13C5E-5EF2-4394-99C7-A74973AC9044}">
          <p14:sldIdLst>
            <p14:sldId id="717"/>
            <p14:sldId id="971"/>
            <p14:sldId id="974"/>
            <p14:sldId id="973"/>
            <p14:sldId id="967"/>
            <p14:sldId id="739"/>
            <p14:sldId id="968"/>
            <p14:sldId id="970"/>
            <p14:sldId id="976"/>
            <p14:sldId id="969"/>
            <p14:sldId id="977"/>
            <p14:sldId id="972"/>
            <p14:sldId id="975"/>
          </p14:sldIdLst>
        </p14:section>
        <p14:section name="Untitled Section" id="{247524FC-A280-42C7-A68F-4FE3EAC035D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Jolley" initials="PJ" lastIdx="1" clrIdx="0">
    <p:extLst>
      <p:ext uri="{19B8F6BF-5375-455C-9EA6-DF929625EA0E}">
        <p15:presenceInfo xmlns:p15="http://schemas.microsoft.com/office/powerpoint/2012/main" userId="S::PJolley@tegacaysc.gov::d27d8ef5-9d02-4bbc-a634-decc4fd652b9" providerId="AD"/>
      </p:ext>
    </p:extLst>
  </p:cmAuthor>
  <p:cmAuthor id="2" name="Charlie Funderburk" initials="CF" lastIdx="2" clrIdx="1">
    <p:extLst>
      <p:ext uri="{19B8F6BF-5375-455C-9EA6-DF929625EA0E}">
        <p15:presenceInfo xmlns:p15="http://schemas.microsoft.com/office/powerpoint/2012/main" userId="S::CFunderburk@tegacaysc.gov::78167536-c915-4190-997a-226ff566f0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2F"/>
    <a:srgbClr val="033381"/>
    <a:srgbClr val="C00000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61" d="100"/>
          <a:sy n="61" d="100"/>
        </p:scale>
        <p:origin x="474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Calls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EB3-4F7E-A257-200DB77E540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B3-4F7E-A257-200DB77E540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D5-4866-B9E1-C9020D556700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D5-4866-B9E1-C9020D556700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D5-4866-B9E1-C9020D556700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EB3-4F7E-A257-200DB77E540B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B3-4F7E-A257-200DB77E540B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B3-4F7E-A257-200DB77E540B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EB3-4F7E-A257-200DB77E540B}"/>
              </c:ext>
            </c:extLst>
          </c:dPt>
          <c:dLbls>
            <c:dLbl>
              <c:idx val="0"/>
              <c:layout>
                <c:manualLayout>
                  <c:x val="4.4776601777157081E-2"/>
                  <c:y val="0.103304646636183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B3-4F7E-A257-200DB77E540B}"/>
                </c:ext>
              </c:extLst>
            </c:dLbl>
            <c:dLbl>
              <c:idx val="1"/>
              <c:layout>
                <c:manualLayout>
                  <c:x val="-7.4627669628596046E-3"/>
                  <c:y val="0.2066092932723668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B3-4F7E-A257-200DB77E540B}"/>
                </c:ext>
              </c:extLst>
            </c:dLbl>
            <c:dLbl>
              <c:idx val="5"/>
              <c:layout>
                <c:manualLayout>
                  <c:x val="6.5461159919143114E-2"/>
                  <c:y val="8.735654954010560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B3-4F7E-A257-200DB77E540B}"/>
                </c:ext>
              </c:extLst>
            </c:dLbl>
            <c:dLbl>
              <c:idx val="6"/>
              <c:layout>
                <c:manualLayout>
                  <c:x val="-2.985106785143805E-2"/>
                  <c:y val="-0.17995002962431955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9293"/>
                        <a:gd name="adj2" fmla="val 8341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DEB3-4F7E-A257-200DB77E540B}"/>
                </c:ext>
              </c:extLst>
            </c:dLbl>
            <c:dLbl>
              <c:idx val="7"/>
              <c:layout>
                <c:manualLayout>
                  <c:x val="-9.950355950479441E-3"/>
                  <c:y val="-0.203276885316361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B3-4F7E-A257-200DB77E540B}"/>
                </c:ext>
              </c:extLst>
            </c:dLbl>
            <c:dLbl>
              <c:idx val="8"/>
              <c:layout>
                <c:manualLayout>
                  <c:x val="1.6557385652124446E-2"/>
                  <c:y val="-3.330807962467045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t" anchorCtr="0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900 </a:t>
                    </a:r>
                    <a:fld id="{0705696F-AF77-408F-A458-1F85472CB98F}" type="CATEGORYNAME">
                      <a:rPr lang="en-US" smtClean="0"/>
                      <a:pPr>
                        <a:defRPr/>
                      </a:pPr>
                      <a:t>[CATEGORY NAME]</a:t>
                    </a:fld>
                    <a:r>
                      <a:rPr lang="en-US" baseline="0" dirty="0"/>
                      <a:t> </a:t>
                    </a:r>
                    <a:fld id="{92595D93-1BBA-4396-A432-B115E4AACCD8}" type="PERCENTAGE">
                      <a:rPr lang="en-US" baseline="0" dirty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0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609118132159386"/>
                      <c:h val="0.104293861012749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EB3-4F7E-A257-200DB77E540B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Sheet1!$A$2:$A$10</c:f>
              <c:strCache>
                <c:ptCount val="9"/>
                <c:pt idx="0">
                  <c:v>100 - Fire</c:v>
                </c:pt>
                <c:pt idx="1">
                  <c:v>200 - Series</c:v>
                </c:pt>
                <c:pt idx="2">
                  <c:v>300 - EMT</c:v>
                </c:pt>
                <c:pt idx="3">
                  <c:v>400 - Hazmat</c:v>
                </c:pt>
                <c:pt idx="4">
                  <c:v>500 - Service Call</c:v>
                </c:pt>
                <c:pt idx="5">
                  <c:v>600 - Series</c:v>
                </c:pt>
                <c:pt idx="6">
                  <c:v>700 - False Alarm</c:v>
                </c:pt>
                <c:pt idx="7">
                  <c:v>800 - Natural Disaster</c:v>
                </c:pt>
                <c:pt idx="8">
                  <c:v>Special Incident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37</c:v>
                </c:pt>
                <c:pt idx="1">
                  <c:v>2</c:v>
                </c:pt>
                <c:pt idx="2">
                  <c:v>582</c:v>
                </c:pt>
                <c:pt idx="3">
                  <c:v>30</c:v>
                </c:pt>
                <c:pt idx="4">
                  <c:v>75</c:v>
                </c:pt>
                <c:pt idx="5">
                  <c:v>227</c:v>
                </c:pt>
                <c:pt idx="6">
                  <c:v>155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B3-4F7E-A257-200DB77E54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B556C-85A4-41FB-B21F-F385A35671B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00CD6-E31F-4501-86A7-C4DDA7CF7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9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E3EF-65A9-4F94-B587-7A1C789D4F83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8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D89B-525B-4E8B-BECC-18E6AAC17A5C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C5806-0744-40B1-A93F-539B23B11894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16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74" y="5590679"/>
            <a:ext cx="10515600" cy="495144"/>
          </a:xfrm>
        </p:spPr>
        <p:txBody>
          <a:bodyPr/>
          <a:lstStyle>
            <a:lvl1pPr>
              <a:defRPr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2E3358-6A74-4F5B-8937-2AD8191B97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274" y="5257870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568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86675"/>
            <a:ext cx="9144000" cy="4238561"/>
          </a:xfrm>
        </p:spPr>
        <p:txBody>
          <a:bodyPr>
            <a:normAutofit/>
          </a:bodyPr>
          <a:lstStyle>
            <a:lvl1pPr marL="0" indent="0" algn="l">
              <a:buNone/>
              <a:defRPr sz="794"/>
            </a:lvl1pPr>
            <a:lvl2pPr marL="257193" indent="0" algn="ctr">
              <a:buNone/>
              <a:defRPr sz="1125"/>
            </a:lvl2pPr>
            <a:lvl3pPr marL="514387" indent="0" algn="ctr">
              <a:buNone/>
              <a:defRPr sz="1012"/>
            </a:lvl3pPr>
            <a:lvl4pPr marL="771580" indent="0" algn="ctr">
              <a:buNone/>
              <a:defRPr sz="900"/>
            </a:lvl4pPr>
            <a:lvl5pPr marL="1028773" indent="0" algn="ctr">
              <a:buNone/>
              <a:defRPr sz="900"/>
            </a:lvl5pPr>
            <a:lvl6pPr marL="1285966" indent="0" algn="ctr">
              <a:buNone/>
              <a:defRPr sz="900"/>
            </a:lvl6pPr>
            <a:lvl7pPr marL="1543161" indent="0" algn="ctr">
              <a:buNone/>
              <a:defRPr sz="900"/>
            </a:lvl7pPr>
            <a:lvl8pPr marL="1800354" indent="0" algn="ctr">
              <a:buNone/>
              <a:defRPr sz="900"/>
            </a:lvl8pPr>
            <a:lvl9pPr marL="2057546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6675FD-E0A7-4BBE-B662-E05993D8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21" y="1185043"/>
            <a:ext cx="10901932" cy="365126"/>
          </a:xfrm>
        </p:spPr>
        <p:txBody>
          <a:bodyPr anchor="t">
            <a:noAutofit/>
          </a:bodyPr>
          <a:lstStyle>
            <a:lvl1pPr>
              <a:defRPr sz="2118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76CC0C5-0E1C-4DE8-BD5D-068C62078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820320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0390D5-3B63-4916-AD6C-C063B57966DA}"/>
              </a:ext>
            </a:extLst>
          </p:cNvPr>
          <p:cNvCxnSpPr>
            <a:cxnSpLocks/>
          </p:cNvCxnSpPr>
          <p:nvPr userDrawn="1"/>
        </p:nvCxnSpPr>
        <p:spPr>
          <a:xfrm>
            <a:off x="564265" y="1546412"/>
            <a:ext cx="61960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228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21" y="1185043"/>
            <a:ext cx="10901932" cy="365126"/>
          </a:xfrm>
        </p:spPr>
        <p:txBody>
          <a:bodyPr anchor="t">
            <a:noAutofit/>
          </a:bodyPr>
          <a:lstStyle>
            <a:lvl1pPr>
              <a:defRPr sz="2118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5391" y="1690886"/>
            <a:ext cx="9022061" cy="4398767"/>
          </a:xfrm>
        </p:spPr>
        <p:txBody>
          <a:bodyPr>
            <a:normAutofit/>
          </a:bodyPr>
          <a:lstStyle>
            <a:lvl1pPr marL="0" indent="0">
              <a:buNone/>
              <a:defRPr sz="794">
                <a:solidFill>
                  <a:schemeClr val="tx1"/>
                </a:solidFill>
              </a:defRPr>
            </a:lvl1pPr>
            <a:lvl2pPr marL="2571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87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96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16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3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54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A12A82-F44A-4BB1-B0FC-2B83F9713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820320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D43BBD-2F98-4F6D-BE65-151C63B63CDD}"/>
              </a:ext>
            </a:extLst>
          </p:cNvPr>
          <p:cNvCxnSpPr>
            <a:cxnSpLocks/>
          </p:cNvCxnSpPr>
          <p:nvPr userDrawn="1"/>
        </p:nvCxnSpPr>
        <p:spPr>
          <a:xfrm>
            <a:off x="445379" y="6205058"/>
            <a:ext cx="113931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476299-9A7D-4CA9-9373-F19E22B4472E}"/>
              </a:ext>
            </a:extLst>
          </p:cNvPr>
          <p:cNvCxnSpPr>
            <a:cxnSpLocks/>
          </p:cNvCxnSpPr>
          <p:nvPr userDrawn="1"/>
        </p:nvCxnSpPr>
        <p:spPr>
          <a:xfrm>
            <a:off x="564265" y="1546412"/>
            <a:ext cx="61960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791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E928D1-F33C-478F-AA90-7E869BB6DBCA}"/>
              </a:ext>
            </a:extLst>
          </p:cNvPr>
          <p:cNvSpPr/>
          <p:nvPr userDrawn="1"/>
        </p:nvSpPr>
        <p:spPr>
          <a:xfrm>
            <a:off x="233504" y="91827"/>
            <a:ext cx="11752796" cy="14402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7230C2-29D2-4063-B2BB-6E4B7FC674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9471" y="1648292"/>
            <a:ext cx="9206545" cy="416095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794">
                <a:solidFill>
                  <a:schemeClr val="tx1"/>
                </a:solidFill>
              </a:defRPr>
            </a:lvl1pPr>
            <a:lvl2pPr marL="257193" indent="0">
              <a:buFont typeface="Arial" panose="020B0604020202020204" pitchFamily="34" charset="0"/>
              <a:buNone/>
              <a:defRPr sz="1191">
                <a:solidFill>
                  <a:schemeClr val="bg1"/>
                </a:solidFill>
              </a:defRPr>
            </a:lvl2pPr>
            <a:lvl3pPr marL="514387" indent="0">
              <a:buFont typeface="Arial" panose="020B0604020202020204" pitchFamily="34" charset="0"/>
              <a:buNone/>
              <a:defRPr sz="1191">
                <a:solidFill>
                  <a:schemeClr val="bg1"/>
                </a:solidFill>
              </a:defRPr>
            </a:lvl3pPr>
            <a:lvl4pPr marL="771580" indent="0">
              <a:buFont typeface="Arial" panose="020B0604020202020204" pitchFamily="34" charset="0"/>
              <a:buNone/>
              <a:defRPr sz="1191">
                <a:solidFill>
                  <a:schemeClr val="bg1"/>
                </a:solidFill>
              </a:defRPr>
            </a:lvl4pPr>
            <a:lvl5pPr marL="1028773" indent="0">
              <a:buFont typeface="Arial" panose="020B0604020202020204" pitchFamily="34" charset="0"/>
              <a:buNone/>
              <a:defRPr sz="119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C304F2-06B6-4DE1-B0D1-D891107AE9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512" y="879418"/>
            <a:ext cx="10515600" cy="330953"/>
          </a:xfrm>
        </p:spPr>
        <p:txBody>
          <a:bodyPr>
            <a:normAutofit/>
          </a:bodyPr>
          <a:lstStyle>
            <a:lvl1pPr>
              <a:defRPr sz="1191">
                <a:solidFill>
                  <a:schemeClr val="bg1"/>
                </a:solidFill>
              </a:defRPr>
            </a:lvl1pPr>
            <a:lvl2pPr>
              <a:defRPr sz="794"/>
            </a:lvl2pPr>
            <a:lvl3pPr>
              <a:defRPr sz="794"/>
            </a:lvl3pPr>
            <a:lvl4pPr>
              <a:defRPr sz="794"/>
            </a:lvl4pPr>
            <a:lvl5pPr>
              <a:defRPr sz="794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5F253-E222-B342-8286-E7E1A3AF5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1004" y="266864"/>
            <a:ext cx="2695011" cy="5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47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382F92-31A1-D84C-877B-3D4DD074F25E}"/>
              </a:ext>
            </a:extLst>
          </p:cNvPr>
          <p:cNvSpPr/>
          <p:nvPr userDrawn="1"/>
        </p:nvSpPr>
        <p:spPr>
          <a:xfrm>
            <a:off x="233504" y="91827"/>
            <a:ext cx="11752796" cy="6127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74" y="5590679"/>
            <a:ext cx="10515600" cy="495144"/>
          </a:xfrm>
        </p:spPr>
        <p:txBody>
          <a:bodyPr>
            <a:normAutofit/>
          </a:bodyPr>
          <a:lstStyle>
            <a:lvl1pPr>
              <a:defRPr sz="205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2E3358-6A74-4F5B-8937-2AD8191B97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5257851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5214F-5B87-E24C-BC18-4093DCF51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375" y="2265522"/>
            <a:ext cx="4283051" cy="1780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D98FF6-B044-394C-9AA5-00E71606B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1205" y="-1057109"/>
            <a:ext cx="3024352" cy="6988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D85006-0BC4-DA48-ABF9-60710799CC56}"/>
              </a:ext>
            </a:extLst>
          </p:cNvPr>
          <p:cNvCxnSpPr>
            <a:cxnSpLocks/>
          </p:cNvCxnSpPr>
          <p:nvPr userDrawn="1"/>
        </p:nvCxnSpPr>
        <p:spPr>
          <a:xfrm>
            <a:off x="569705" y="5975112"/>
            <a:ext cx="6196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779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382F92-31A1-D84C-877B-3D4DD074F25E}"/>
              </a:ext>
            </a:extLst>
          </p:cNvPr>
          <p:cNvSpPr/>
          <p:nvPr userDrawn="1"/>
        </p:nvSpPr>
        <p:spPr>
          <a:xfrm>
            <a:off x="233504" y="91827"/>
            <a:ext cx="11752796" cy="6127864"/>
          </a:xfrm>
          <a:prstGeom prst="rect">
            <a:avLst/>
          </a:prstGeom>
          <a:gradFill>
            <a:gsLst>
              <a:gs pos="46000">
                <a:schemeClr val="accent3"/>
              </a:gs>
              <a:gs pos="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74" y="5590679"/>
            <a:ext cx="10515600" cy="495144"/>
          </a:xfrm>
        </p:spPr>
        <p:txBody>
          <a:bodyPr>
            <a:normAutofit/>
          </a:bodyPr>
          <a:lstStyle>
            <a:lvl1pPr>
              <a:defRPr sz="205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2E3358-6A74-4F5B-8937-2AD8191B97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5257851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D98FF6-B044-394C-9AA5-00E71606B5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1205" y="-1057109"/>
            <a:ext cx="3024352" cy="6988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D85006-0BC4-DA48-ABF9-60710799CC56}"/>
              </a:ext>
            </a:extLst>
          </p:cNvPr>
          <p:cNvCxnSpPr>
            <a:cxnSpLocks/>
          </p:cNvCxnSpPr>
          <p:nvPr userDrawn="1"/>
        </p:nvCxnSpPr>
        <p:spPr>
          <a:xfrm>
            <a:off x="569705" y="5975112"/>
            <a:ext cx="6196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858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21" y="1185043"/>
            <a:ext cx="10901932" cy="365126"/>
          </a:xfrm>
        </p:spPr>
        <p:txBody>
          <a:bodyPr anchor="t">
            <a:noAutofit/>
          </a:bodyPr>
          <a:lstStyle>
            <a:lvl1pPr>
              <a:defRPr sz="2056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5391" y="1690886"/>
            <a:ext cx="9022061" cy="4398767"/>
          </a:xfrm>
        </p:spPr>
        <p:txBody>
          <a:bodyPr>
            <a:normAutofit/>
          </a:bodyPr>
          <a:lstStyle>
            <a:lvl1pPr marL="0" indent="0">
              <a:buNone/>
              <a:defRPr sz="794">
                <a:solidFill>
                  <a:schemeClr val="tx1"/>
                </a:solidFill>
              </a:defRPr>
            </a:lvl1pPr>
            <a:lvl2pPr marL="2571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87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96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16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3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54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A12A82-F44A-4BB1-B0FC-2B83F9713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820320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D43BBD-2F98-4F6D-BE65-151C63B63CDD}"/>
              </a:ext>
            </a:extLst>
          </p:cNvPr>
          <p:cNvCxnSpPr>
            <a:cxnSpLocks/>
          </p:cNvCxnSpPr>
          <p:nvPr userDrawn="1"/>
        </p:nvCxnSpPr>
        <p:spPr>
          <a:xfrm>
            <a:off x="445379" y="6205058"/>
            <a:ext cx="113931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476299-9A7D-4CA9-9373-F19E22B4472E}"/>
              </a:ext>
            </a:extLst>
          </p:cNvPr>
          <p:cNvCxnSpPr>
            <a:cxnSpLocks/>
          </p:cNvCxnSpPr>
          <p:nvPr userDrawn="1"/>
        </p:nvCxnSpPr>
        <p:spPr>
          <a:xfrm>
            <a:off x="569705" y="1555555"/>
            <a:ext cx="61960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A825C-AD0E-FC42-8CCF-9D65BA6B50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378" y="134470"/>
            <a:ext cx="2494653" cy="57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05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74" y="1153149"/>
            <a:ext cx="10515600" cy="495144"/>
          </a:xfrm>
        </p:spPr>
        <p:txBody>
          <a:bodyPr>
            <a:normAutofit/>
          </a:bodyPr>
          <a:lstStyle>
            <a:lvl1pPr>
              <a:defRPr sz="2056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794"/>
            </a:lvl2pPr>
            <a:lvl3pPr>
              <a:defRPr sz="794"/>
            </a:lvl3pPr>
            <a:lvl4pPr>
              <a:defRPr sz="794"/>
            </a:lvl4pPr>
            <a:lvl5pPr>
              <a:defRPr sz="794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2E3358-6A74-4F5B-8937-2AD8191B97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820320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29A388-FEDC-46F9-B30F-0AD91B6BBBE3}"/>
              </a:ext>
            </a:extLst>
          </p:cNvPr>
          <p:cNvCxnSpPr>
            <a:cxnSpLocks/>
          </p:cNvCxnSpPr>
          <p:nvPr userDrawn="1"/>
        </p:nvCxnSpPr>
        <p:spPr>
          <a:xfrm>
            <a:off x="593800" y="1573094"/>
            <a:ext cx="61960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4DF362-E6AC-9648-9012-217B81599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4416" y="109051"/>
            <a:ext cx="2094137" cy="87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3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EB6D-FA9C-4072-9099-8E972E83967A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9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382F92-31A1-D84C-877B-3D4DD074F25E}"/>
              </a:ext>
            </a:extLst>
          </p:cNvPr>
          <p:cNvSpPr/>
          <p:nvPr userDrawn="1"/>
        </p:nvSpPr>
        <p:spPr>
          <a:xfrm>
            <a:off x="233504" y="91828"/>
            <a:ext cx="11752796" cy="1556465"/>
          </a:xfrm>
          <a:prstGeom prst="rect">
            <a:avLst/>
          </a:prstGeom>
          <a:gradFill>
            <a:gsLst>
              <a:gs pos="46000">
                <a:schemeClr val="accent3"/>
              </a:gs>
              <a:gs pos="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74" y="1153149"/>
            <a:ext cx="10515600" cy="495144"/>
          </a:xfrm>
        </p:spPr>
        <p:txBody>
          <a:bodyPr>
            <a:normAutofit/>
          </a:bodyPr>
          <a:lstStyle>
            <a:lvl1pPr>
              <a:defRPr sz="205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794"/>
            </a:lvl2pPr>
            <a:lvl3pPr>
              <a:defRPr sz="794"/>
            </a:lvl3pPr>
            <a:lvl4pPr>
              <a:defRPr sz="794"/>
            </a:lvl4pPr>
            <a:lvl5pPr>
              <a:defRPr sz="794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2E3358-6A74-4F5B-8937-2AD8191B97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820320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5214F-5B87-E24C-BC18-4093DCF51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927" y="193946"/>
            <a:ext cx="2094137" cy="87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09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382F92-31A1-D84C-877B-3D4DD074F25E}"/>
              </a:ext>
            </a:extLst>
          </p:cNvPr>
          <p:cNvSpPr/>
          <p:nvPr userDrawn="1"/>
        </p:nvSpPr>
        <p:spPr>
          <a:xfrm>
            <a:off x="233504" y="91828"/>
            <a:ext cx="11752796" cy="1556465"/>
          </a:xfrm>
          <a:prstGeom prst="rect">
            <a:avLst/>
          </a:prstGeom>
          <a:gradFill>
            <a:gsLst>
              <a:gs pos="46000">
                <a:schemeClr val="accent3"/>
              </a:gs>
              <a:gs pos="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5214F-5B87-E24C-BC18-4093DCF51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5213" y="-1142955"/>
            <a:ext cx="2094137" cy="870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D98FF6-B044-394C-9AA5-00E71606B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5348" y="160740"/>
            <a:ext cx="3024352" cy="698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2DF347-3EED-6746-9728-A48C79284740}"/>
              </a:ext>
            </a:extLst>
          </p:cNvPr>
          <p:cNvSpPr/>
          <p:nvPr userDrawn="1"/>
        </p:nvSpPr>
        <p:spPr>
          <a:xfrm>
            <a:off x="471274" y="840033"/>
            <a:ext cx="9173936" cy="276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99" dirty="0">
                <a:solidFill>
                  <a:schemeClr val="bg1"/>
                </a:solidFill>
              </a:rPr>
              <a:t>SPONSORS, SUPPORTERS, AND PARTICIPATING COMMUNITIES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17AF50-23F3-E047-8CA7-FB9DCA8FA590}"/>
              </a:ext>
            </a:extLst>
          </p:cNvPr>
          <p:cNvSpPr/>
          <p:nvPr userDrawn="1"/>
        </p:nvSpPr>
        <p:spPr>
          <a:xfrm>
            <a:off x="471274" y="1149966"/>
            <a:ext cx="1890326" cy="408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56" b="1" spc="258" dirty="0">
                <a:solidFill>
                  <a:schemeClr val="bg1"/>
                </a:solidFill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2841168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382F92-31A1-D84C-877B-3D4DD074F25E}"/>
              </a:ext>
            </a:extLst>
          </p:cNvPr>
          <p:cNvSpPr/>
          <p:nvPr userDrawn="1"/>
        </p:nvSpPr>
        <p:spPr>
          <a:xfrm>
            <a:off x="233504" y="91827"/>
            <a:ext cx="11752796" cy="6127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74" y="5590679"/>
            <a:ext cx="10515600" cy="4951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2E3358-6A74-4F5B-8937-2AD8191B97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5257851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D85006-0BC4-DA48-ABF9-60710799CC56}"/>
              </a:ext>
            </a:extLst>
          </p:cNvPr>
          <p:cNvCxnSpPr>
            <a:cxnSpLocks/>
          </p:cNvCxnSpPr>
          <p:nvPr userDrawn="1"/>
        </p:nvCxnSpPr>
        <p:spPr>
          <a:xfrm>
            <a:off x="617894" y="5975112"/>
            <a:ext cx="6196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28C0BFE-8F58-284E-8F41-FFED7D162E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8559" y="2078138"/>
            <a:ext cx="5582684" cy="215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20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21" y="1185043"/>
            <a:ext cx="10901932" cy="365126"/>
          </a:xfrm>
        </p:spPr>
        <p:txBody>
          <a:bodyPr anchor="t">
            <a:noAutofit/>
          </a:bodyPr>
          <a:lstStyle>
            <a:lvl1pPr>
              <a:defRPr sz="2118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5391" y="1690886"/>
            <a:ext cx="9022061" cy="4398767"/>
          </a:xfrm>
        </p:spPr>
        <p:txBody>
          <a:bodyPr>
            <a:normAutofit/>
          </a:bodyPr>
          <a:lstStyle>
            <a:lvl1pPr marL="0" indent="0">
              <a:buNone/>
              <a:defRPr sz="794">
                <a:solidFill>
                  <a:schemeClr val="tx1"/>
                </a:solidFill>
              </a:defRPr>
            </a:lvl1pPr>
            <a:lvl2pPr marL="2571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87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96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16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3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54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A12A82-F44A-4BB1-B0FC-2B83F9713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820320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D43BBD-2F98-4F6D-BE65-151C63B63CDD}"/>
              </a:ext>
            </a:extLst>
          </p:cNvPr>
          <p:cNvCxnSpPr>
            <a:cxnSpLocks/>
          </p:cNvCxnSpPr>
          <p:nvPr userDrawn="1"/>
        </p:nvCxnSpPr>
        <p:spPr>
          <a:xfrm>
            <a:off x="445379" y="6205058"/>
            <a:ext cx="113931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476299-9A7D-4CA9-9373-F19E22B4472E}"/>
              </a:ext>
            </a:extLst>
          </p:cNvPr>
          <p:cNvCxnSpPr>
            <a:cxnSpLocks/>
          </p:cNvCxnSpPr>
          <p:nvPr userDrawn="1"/>
        </p:nvCxnSpPr>
        <p:spPr>
          <a:xfrm>
            <a:off x="564265" y="1546412"/>
            <a:ext cx="61960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DA4EBB7-ED67-F448-96B6-DC1F91CD8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056" y="268941"/>
            <a:ext cx="2551308" cy="3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91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77F407-D360-9047-9998-5F5811DE3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99275" y="190813"/>
            <a:ext cx="2492725" cy="9623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E6F4CE-CC92-A84D-B534-E19113F87F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68622" y="1928813"/>
            <a:ext cx="9059333" cy="4087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2018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E928D1-F33C-478F-AA90-7E869BB6DBCA}"/>
              </a:ext>
            </a:extLst>
          </p:cNvPr>
          <p:cNvSpPr/>
          <p:nvPr userDrawn="1"/>
        </p:nvSpPr>
        <p:spPr>
          <a:xfrm>
            <a:off x="233504" y="91827"/>
            <a:ext cx="11752796" cy="14402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7230C2-29D2-4063-B2BB-6E4B7FC674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9471" y="1648292"/>
            <a:ext cx="9206545" cy="416095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794">
                <a:solidFill>
                  <a:schemeClr val="tx1"/>
                </a:solidFill>
              </a:defRPr>
            </a:lvl1pPr>
            <a:lvl2pPr marL="257193" indent="0">
              <a:buFont typeface="Arial" panose="020B0604020202020204" pitchFamily="34" charset="0"/>
              <a:buNone/>
              <a:defRPr sz="1191">
                <a:solidFill>
                  <a:schemeClr val="bg1"/>
                </a:solidFill>
              </a:defRPr>
            </a:lvl2pPr>
            <a:lvl3pPr marL="514387" indent="0">
              <a:buFont typeface="Arial" panose="020B0604020202020204" pitchFamily="34" charset="0"/>
              <a:buNone/>
              <a:defRPr sz="1191">
                <a:solidFill>
                  <a:schemeClr val="bg1"/>
                </a:solidFill>
              </a:defRPr>
            </a:lvl3pPr>
            <a:lvl4pPr marL="771580" indent="0">
              <a:buFont typeface="Arial" panose="020B0604020202020204" pitchFamily="34" charset="0"/>
              <a:buNone/>
              <a:defRPr sz="1191">
                <a:solidFill>
                  <a:schemeClr val="bg1"/>
                </a:solidFill>
              </a:defRPr>
            </a:lvl4pPr>
            <a:lvl5pPr marL="1028773" indent="0">
              <a:buFont typeface="Arial" panose="020B0604020202020204" pitchFamily="34" charset="0"/>
              <a:buNone/>
              <a:defRPr sz="119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C304F2-06B6-4DE1-B0D1-D891107AE9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512" y="879418"/>
            <a:ext cx="10515600" cy="330953"/>
          </a:xfrm>
        </p:spPr>
        <p:txBody>
          <a:bodyPr>
            <a:normAutofit/>
          </a:bodyPr>
          <a:lstStyle>
            <a:lvl1pPr>
              <a:defRPr sz="1191">
                <a:solidFill>
                  <a:schemeClr val="bg1"/>
                </a:solidFill>
              </a:defRPr>
            </a:lvl1pPr>
            <a:lvl2pPr>
              <a:defRPr sz="794"/>
            </a:lvl2pPr>
            <a:lvl3pPr>
              <a:defRPr sz="794"/>
            </a:lvl3pPr>
            <a:lvl4pPr>
              <a:defRPr sz="794"/>
            </a:lvl4pPr>
            <a:lvl5pPr>
              <a:defRPr sz="794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EBC127-4993-2F42-A3D7-9DEBD450A6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71754" y="253455"/>
            <a:ext cx="2783607" cy="4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3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382F92-31A1-D84C-877B-3D4DD074F25E}"/>
              </a:ext>
            </a:extLst>
          </p:cNvPr>
          <p:cNvSpPr/>
          <p:nvPr userDrawn="1"/>
        </p:nvSpPr>
        <p:spPr>
          <a:xfrm>
            <a:off x="233504" y="91828"/>
            <a:ext cx="11752796" cy="15564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274" y="1153149"/>
            <a:ext cx="10515600" cy="495144"/>
          </a:xfrm>
        </p:spPr>
        <p:txBody>
          <a:bodyPr>
            <a:normAutofit/>
          </a:bodyPr>
          <a:lstStyle>
            <a:lvl1pPr>
              <a:defRPr sz="2056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199"/>
            </a:lvl1pPr>
            <a:lvl2pPr>
              <a:defRPr sz="1199"/>
            </a:lvl2pPr>
            <a:lvl3pPr>
              <a:defRPr sz="1199"/>
            </a:lvl3pPr>
            <a:lvl4pPr>
              <a:defRPr sz="1199"/>
            </a:lvl4pPr>
            <a:lvl5pPr>
              <a:defRPr sz="1199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2E3358-6A74-4F5B-8937-2AD8191B97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820320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5214F-5B87-E24C-BC18-4093DCF51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5213" y="-1142955"/>
            <a:ext cx="2094137" cy="870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900EED-641D-43C2-84E6-BCFF122CDD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94" y="175285"/>
            <a:ext cx="2246432" cy="13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79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512" y="1118504"/>
            <a:ext cx="10515600" cy="495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2577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46A763-B78A-42BD-A613-65A247027D59}"/>
              </a:ext>
            </a:extLst>
          </p:cNvPr>
          <p:cNvCxnSpPr>
            <a:cxnSpLocks/>
          </p:cNvCxnSpPr>
          <p:nvPr userDrawn="1"/>
        </p:nvCxnSpPr>
        <p:spPr>
          <a:xfrm>
            <a:off x="617894" y="1502936"/>
            <a:ext cx="61960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794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06" y="1111872"/>
            <a:ext cx="10943985" cy="5017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93" indent="0">
              <a:buNone/>
              <a:defRPr sz="1125" b="1"/>
            </a:lvl2pPr>
            <a:lvl3pPr marL="514387" indent="0">
              <a:buNone/>
              <a:defRPr sz="1012" b="1"/>
            </a:lvl3pPr>
            <a:lvl4pPr marL="771580" indent="0">
              <a:buNone/>
              <a:defRPr sz="900" b="1"/>
            </a:lvl4pPr>
            <a:lvl5pPr marL="1028773" indent="0">
              <a:buNone/>
              <a:defRPr sz="900" b="1"/>
            </a:lvl5pPr>
            <a:lvl6pPr marL="1285966" indent="0">
              <a:buNone/>
              <a:defRPr sz="900" b="1"/>
            </a:lvl6pPr>
            <a:lvl7pPr marL="1543161" indent="0">
              <a:buNone/>
              <a:defRPr sz="900" b="1"/>
            </a:lvl7pPr>
            <a:lvl8pPr marL="1800354" indent="0">
              <a:buNone/>
              <a:defRPr sz="900" b="1"/>
            </a:lvl8pPr>
            <a:lvl9pPr marL="2057546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93" indent="0">
              <a:buNone/>
              <a:defRPr sz="1125" b="1"/>
            </a:lvl2pPr>
            <a:lvl3pPr marL="514387" indent="0">
              <a:buNone/>
              <a:defRPr sz="1012" b="1"/>
            </a:lvl3pPr>
            <a:lvl4pPr marL="771580" indent="0">
              <a:buNone/>
              <a:defRPr sz="900" b="1"/>
            </a:lvl4pPr>
            <a:lvl5pPr marL="1028773" indent="0">
              <a:buNone/>
              <a:defRPr sz="900" b="1"/>
            </a:lvl5pPr>
            <a:lvl6pPr marL="1285966" indent="0">
              <a:buNone/>
              <a:defRPr sz="900" b="1"/>
            </a:lvl6pPr>
            <a:lvl7pPr marL="1543161" indent="0">
              <a:buNone/>
              <a:defRPr sz="900" b="1"/>
            </a:lvl7pPr>
            <a:lvl8pPr marL="1800354" indent="0">
              <a:buNone/>
              <a:defRPr sz="900" b="1"/>
            </a:lvl8pPr>
            <a:lvl9pPr marL="2057546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3A8BFB-B277-48C5-9CD5-65F765DD7985}"/>
              </a:ext>
            </a:extLst>
          </p:cNvPr>
          <p:cNvCxnSpPr>
            <a:cxnSpLocks/>
          </p:cNvCxnSpPr>
          <p:nvPr userDrawn="1"/>
        </p:nvCxnSpPr>
        <p:spPr>
          <a:xfrm>
            <a:off x="617894" y="1502936"/>
            <a:ext cx="61960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46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86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8510-9189-4B5E-BA44-FF775C00D8E8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69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18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1" cy="4873624"/>
          </a:xfrm>
        </p:spPr>
        <p:txBody>
          <a:bodyPr/>
          <a:lstStyle>
            <a:lvl1pPr>
              <a:defRPr sz="1801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93" indent="0">
              <a:buNone/>
              <a:defRPr sz="788"/>
            </a:lvl2pPr>
            <a:lvl3pPr marL="514387" indent="0">
              <a:buNone/>
              <a:defRPr sz="675"/>
            </a:lvl3pPr>
            <a:lvl4pPr marL="771580" indent="0">
              <a:buNone/>
              <a:defRPr sz="563"/>
            </a:lvl4pPr>
            <a:lvl5pPr marL="1028773" indent="0">
              <a:buNone/>
              <a:defRPr sz="563"/>
            </a:lvl5pPr>
            <a:lvl6pPr marL="1285966" indent="0">
              <a:buNone/>
              <a:defRPr sz="563"/>
            </a:lvl6pPr>
            <a:lvl7pPr marL="1543161" indent="0">
              <a:buNone/>
              <a:defRPr sz="563"/>
            </a:lvl7pPr>
            <a:lvl8pPr marL="1800354" indent="0">
              <a:buNone/>
              <a:defRPr sz="563"/>
            </a:lvl8pPr>
            <a:lvl9pPr marL="2057546" indent="0">
              <a:buNone/>
              <a:defRPr sz="563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79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25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2C409F-B6CE-134D-A196-8BECEDF72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3731" y="272457"/>
            <a:ext cx="1890087" cy="3546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0922150" y="6314832"/>
            <a:ext cx="850605" cy="543169"/>
          </a:xfrm>
          <a:prstGeom prst="rect">
            <a:avLst/>
          </a:prstGeom>
          <a:solidFill>
            <a:srgbClr val="68B41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44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4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C6E95D4B-8670-43A4-BB04-98AE45734CDC}"/>
              </a:ext>
            </a:extLst>
          </p:cNvPr>
          <p:cNvSpPr txBox="1">
            <a:spLocks/>
          </p:cNvSpPr>
          <p:nvPr userDrawn="1"/>
        </p:nvSpPr>
        <p:spPr>
          <a:xfrm>
            <a:off x="8267896" y="6525708"/>
            <a:ext cx="3298518" cy="3322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377190" rtl="0" eaLnBrk="1" latinLnBrk="0" hangingPunct="1">
              <a:spcBef>
                <a:spcPct val="20000"/>
              </a:spcBef>
              <a:buFont typeface="Arial"/>
              <a:buNone/>
              <a:defRPr sz="1235" kern="1200" baseline="0">
                <a:solidFill>
                  <a:schemeClr val="bg1"/>
                </a:solidFill>
                <a:latin typeface="Avenir LT" pitchFamily="2" charset="0"/>
                <a:ea typeface="+mn-ea"/>
                <a:cs typeface="+mn-cs"/>
              </a:defRPr>
            </a:lvl1pPr>
            <a:lvl2pPr marL="264973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2pPr>
            <a:lvl3pPr marL="529946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3pPr>
            <a:lvl4pPr marL="794919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4pPr>
            <a:lvl5pPr marL="1059892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5pPr>
            <a:lvl6pPr marL="207454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661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319DCDF-B94E-4999-B0FD-75563D4BFF13}" type="slidenum">
              <a:rPr kumimoji="0" lang="en-US" sz="1199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" pitchFamily="2" charset="0"/>
                <a:ea typeface="+mn-ea"/>
                <a:cs typeface="+mn-cs"/>
              </a:rPr>
              <a:pPr marL="0" marR="0" lvl="0" indent="0" algn="r" defTabSz="36611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1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T" pitchFamily="2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387982-CFF7-4C3E-B9AC-8A69A32E529C}"/>
              </a:ext>
            </a:extLst>
          </p:cNvPr>
          <p:cNvCxnSpPr>
            <a:cxnSpLocks/>
          </p:cNvCxnSpPr>
          <p:nvPr userDrawn="1"/>
        </p:nvCxnSpPr>
        <p:spPr>
          <a:xfrm>
            <a:off x="-646546" y="1502936"/>
            <a:ext cx="61960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2DCDE7-C5F4-4484-93F5-BE66B4B9CB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512" y="840904"/>
            <a:ext cx="10515600" cy="312245"/>
          </a:xfrm>
        </p:spPr>
        <p:txBody>
          <a:bodyPr>
            <a:normAutofit/>
          </a:bodyPr>
          <a:lstStyle>
            <a:lvl1pPr>
              <a:defRPr sz="1235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1076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813482-941E-4D27-B08E-98C8C0D3B29D}"/>
              </a:ext>
            </a:extLst>
          </p:cNvPr>
          <p:cNvSpPr/>
          <p:nvPr userDrawn="1"/>
        </p:nvSpPr>
        <p:spPr>
          <a:xfrm>
            <a:off x="0" y="6656294"/>
            <a:ext cx="12192000" cy="20170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44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4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 algn="ctr">
              <a:defRPr sz="58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 algn="ctr">
              <a:buNone/>
              <a:defRPr sz="2330">
                <a:solidFill>
                  <a:schemeClr val="bg2">
                    <a:lumMod val="50000"/>
                  </a:schemeClr>
                </a:solidFill>
              </a:defRPr>
            </a:lvl1pPr>
            <a:lvl2pPr marL="443782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2pPr>
            <a:lvl3pPr marL="887562" indent="0">
              <a:buNone/>
              <a:defRPr sz="1747">
                <a:solidFill>
                  <a:schemeClr val="tx1">
                    <a:tint val="75000"/>
                  </a:schemeClr>
                </a:solidFill>
              </a:defRPr>
            </a:lvl3pPr>
            <a:lvl4pPr marL="133134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4pPr>
            <a:lvl5pPr marL="1775124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5pPr>
            <a:lvl6pPr marL="2218905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6pPr>
            <a:lvl7pPr marL="266268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7pPr>
            <a:lvl8pPr marL="3106467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8pPr>
            <a:lvl9pPr marL="3550249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0922150" y="6314832"/>
            <a:ext cx="850605" cy="543169"/>
          </a:xfrm>
          <a:prstGeom prst="rect">
            <a:avLst/>
          </a:prstGeom>
          <a:solidFill>
            <a:srgbClr val="68B41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44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4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6E95D4B-8670-43A4-BB04-98AE45734CDC}"/>
              </a:ext>
            </a:extLst>
          </p:cNvPr>
          <p:cNvSpPr txBox="1">
            <a:spLocks/>
          </p:cNvSpPr>
          <p:nvPr userDrawn="1"/>
        </p:nvSpPr>
        <p:spPr>
          <a:xfrm>
            <a:off x="8267896" y="6525708"/>
            <a:ext cx="3298518" cy="3322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377190" rtl="0" eaLnBrk="1" latinLnBrk="0" hangingPunct="1">
              <a:spcBef>
                <a:spcPct val="20000"/>
              </a:spcBef>
              <a:buFont typeface="Arial"/>
              <a:buNone/>
              <a:defRPr sz="1235" kern="1200" baseline="0">
                <a:solidFill>
                  <a:schemeClr val="bg1"/>
                </a:solidFill>
                <a:latin typeface="Avenir LT" pitchFamily="2" charset="0"/>
                <a:ea typeface="+mn-ea"/>
                <a:cs typeface="+mn-cs"/>
              </a:defRPr>
            </a:lvl1pPr>
            <a:lvl2pPr marL="264973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2pPr>
            <a:lvl3pPr marL="529946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3pPr>
            <a:lvl4pPr marL="794919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4pPr>
            <a:lvl5pPr marL="1059892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5pPr>
            <a:lvl6pPr marL="207454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661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319DCDF-B94E-4999-B0FD-75563D4BFF13}" type="slidenum">
              <a:rPr kumimoji="0" lang="en-US" sz="1199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" pitchFamily="2" charset="0"/>
                <a:ea typeface="+mn-ea"/>
                <a:cs typeface="+mn-cs"/>
              </a:rPr>
              <a:pPr marL="0" marR="0" lvl="0" indent="0" algn="r" defTabSz="36611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1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488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D2A336-D23A-4A73-87C9-FD23A3D12FA5}"/>
              </a:ext>
            </a:extLst>
          </p:cNvPr>
          <p:cNvSpPr/>
          <p:nvPr userDrawn="1"/>
        </p:nvSpPr>
        <p:spPr>
          <a:xfrm>
            <a:off x="0" y="6656294"/>
            <a:ext cx="12192000" cy="20170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44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4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86675"/>
            <a:ext cx="9144000" cy="4238561"/>
          </a:xfrm>
        </p:spPr>
        <p:txBody>
          <a:bodyPr>
            <a:normAutofit/>
          </a:bodyPr>
          <a:lstStyle>
            <a:lvl1pPr marL="0" indent="0" algn="l">
              <a:buNone/>
              <a:defRPr sz="794"/>
            </a:lvl1pPr>
            <a:lvl2pPr marL="257193" indent="0" algn="ctr">
              <a:buNone/>
              <a:defRPr sz="1125"/>
            </a:lvl2pPr>
            <a:lvl3pPr marL="514387" indent="0" algn="ctr">
              <a:buNone/>
              <a:defRPr sz="1012"/>
            </a:lvl3pPr>
            <a:lvl4pPr marL="771580" indent="0" algn="ctr">
              <a:buNone/>
              <a:defRPr sz="900"/>
            </a:lvl4pPr>
            <a:lvl5pPr marL="1028773" indent="0" algn="ctr">
              <a:buNone/>
              <a:defRPr sz="900"/>
            </a:lvl5pPr>
            <a:lvl6pPr marL="1285966" indent="0" algn="ctr">
              <a:buNone/>
              <a:defRPr sz="900"/>
            </a:lvl6pPr>
            <a:lvl7pPr marL="1543161" indent="0" algn="ctr">
              <a:buNone/>
              <a:defRPr sz="900"/>
            </a:lvl7pPr>
            <a:lvl8pPr marL="1800354" indent="0" algn="ctr">
              <a:buNone/>
              <a:defRPr sz="900"/>
            </a:lvl8pPr>
            <a:lvl9pPr marL="2057546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6675FD-E0A7-4BBE-B662-E05993D8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21" y="941294"/>
            <a:ext cx="10901932" cy="665361"/>
          </a:xfrm>
        </p:spPr>
        <p:txBody>
          <a:bodyPr anchor="t">
            <a:noAutofit/>
          </a:bodyPr>
          <a:lstStyle>
            <a:lvl1pPr>
              <a:defRPr sz="3883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76CC0C5-0E1C-4DE8-BD5D-068C62078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6644733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0922150" y="6314832"/>
            <a:ext cx="850605" cy="543169"/>
          </a:xfrm>
          <a:prstGeom prst="rect">
            <a:avLst/>
          </a:prstGeom>
          <a:solidFill>
            <a:srgbClr val="68B41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44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42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C6E95D4B-8670-43A4-BB04-98AE45734CDC}"/>
              </a:ext>
            </a:extLst>
          </p:cNvPr>
          <p:cNvSpPr txBox="1">
            <a:spLocks/>
          </p:cNvSpPr>
          <p:nvPr userDrawn="1"/>
        </p:nvSpPr>
        <p:spPr>
          <a:xfrm>
            <a:off x="8267896" y="6525708"/>
            <a:ext cx="3298518" cy="3322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377190" rtl="0" eaLnBrk="1" latinLnBrk="0" hangingPunct="1">
              <a:spcBef>
                <a:spcPct val="20000"/>
              </a:spcBef>
              <a:buFont typeface="Arial"/>
              <a:buNone/>
              <a:defRPr sz="1235" kern="1200" baseline="0">
                <a:solidFill>
                  <a:schemeClr val="bg1"/>
                </a:solidFill>
                <a:latin typeface="Avenir LT" pitchFamily="2" charset="0"/>
                <a:ea typeface="+mn-ea"/>
                <a:cs typeface="+mn-cs"/>
              </a:defRPr>
            </a:lvl1pPr>
            <a:lvl2pPr marL="264973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2pPr>
            <a:lvl3pPr marL="529946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3pPr>
            <a:lvl4pPr marL="794919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4pPr>
            <a:lvl5pPr marL="1059892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5pPr>
            <a:lvl6pPr marL="207454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661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319DCDF-B94E-4999-B0FD-75563D4BFF13}" type="slidenum">
              <a:rPr kumimoji="0" lang="en-US" sz="1199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" pitchFamily="2" charset="0"/>
                <a:ea typeface="+mn-ea"/>
                <a:cs typeface="+mn-cs"/>
              </a:rPr>
              <a:pPr marL="0" marR="0" lvl="0" indent="0" algn="r" defTabSz="36611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1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688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86675"/>
            <a:ext cx="9144000" cy="4238561"/>
          </a:xfrm>
        </p:spPr>
        <p:txBody>
          <a:bodyPr>
            <a:normAutofit/>
          </a:bodyPr>
          <a:lstStyle>
            <a:lvl1pPr marL="0" indent="0" algn="l">
              <a:buNone/>
              <a:defRPr sz="794"/>
            </a:lvl1pPr>
            <a:lvl2pPr marL="257193" indent="0" algn="ctr">
              <a:buNone/>
              <a:defRPr sz="1125"/>
            </a:lvl2pPr>
            <a:lvl3pPr marL="514387" indent="0" algn="ctr">
              <a:buNone/>
              <a:defRPr sz="1012"/>
            </a:lvl3pPr>
            <a:lvl4pPr marL="771580" indent="0" algn="ctr">
              <a:buNone/>
              <a:defRPr sz="900"/>
            </a:lvl4pPr>
            <a:lvl5pPr marL="1028773" indent="0" algn="ctr">
              <a:buNone/>
              <a:defRPr sz="900"/>
            </a:lvl5pPr>
            <a:lvl6pPr marL="1285966" indent="0" algn="ctr">
              <a:buNone/>
              <a:defRPr sz="900"/>
            </a:lvl6pPr>
            <a:lvl7pPr marL="1543161" indent="0" algn="ctr">
              <a:buNone/>
              <a:defRPr sz="900"/>
            </a:lvl7pPr>
            <a:lvl8pPr marL="1800354" indent="0" algn="ctr">
              <a:buNone/>
              <a:defRPr sz="900"/>
            </a:lvl8pPr>
            <a:lvl9pPr marL="2057546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6675FD-E0A7-4BBE-B662-E05993D8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21" y="941294"/>
            <a:ext cx="10901932" cy="568676"/>
          </a:xfrm>
        </p:spPr>
        <p:txBody>
          <a:bodyPr anchor="t">
            <a:noAutofit/>
          </a:bodyPr>
          <a:lstStyle>
            <a:lvl1pPr>
              <a:defRPr sz="3883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C6E95D4B-8670-43A4-BB04-98AE45734CDC}"/>
              </a:ext>
            </a:extLst>
          </p:cNvPr>
          <p:cNvSpPr txBox="1">
            <a:spLocks/>
          </p:cNvSpPr>
          <p:nvPr userDrawn="1"/>
        </p:nvSpPr>
        <p:spPr>
          <a:xfrm>
            <a:off x="8267896" y="6525708"/>
            <a:ext cx="3298518" cy="3322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377190" rtl="0" eaLnBrk="1" latinLnBrk="0" hangingPunct="1">
              <a:spcBef>
                <a:spcPct val="20000"/>
              </a:spcBef>
              <a:buFont typeface="Arial"/>
              <a:buNone/>
              <a:defRPr sz="1235" kern="1200" baseline="0">
                <a:solidFill>
                  <a:schemeClr val="bg1"/>
                </a:solidFill>
                <a:latin typeface="Avenir LT" pitchFamily="2" charset="0"/>
                <a:ea typeface="+mn-ea"/>
                <a:cs typeface="+mn-cs"/>
              </a:defRPr>
            </a:lvl1pPr>
            <a:lvl2pPr marL="264973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2pPr>
            <a:lvl3pPr marL="529946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3pPr>
            <a:lvl4pPr marL="794919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4pPr>
            <a:lvl5pPr marL="1059892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5pPr>
            <a:lvl6pPr marL="207454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661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319DCDF-B94E-4999-B0FD-75563D4BFF13}" type="slidenum">
              <a:rPr kumimoji="0" lang="en-US" sz="1199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" pitchFamily="2" charset="0"/>
                <a:ea typeface="+mn-ea"/>
                <a:cs typeface="+mn-cs"/>
              </a:rPr>
              <a:pPr marL="0" marR="0" lvl="0" indent="0" algn="r" defTabSz="36611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1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T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BEE6FC-EB5B-4330-9352-1E8B05193A92}"/>
              </a:ext>
            </a:extLst>
          </p:cNvPr>
          <p:cNvSpPr/>
          <p:nvPr userDrawn="1"/>
        </p:nvSpPr>
        <p:spPr>
          <a:xfrm>
            <a:off x="0" y="6656294"/>
            <a:ext cx="12192000" cy="20170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44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4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95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86675"/>
            <a:ext cx="9144000" cy="4238561"/>
          </a:xfrm>
        </p:spPr>
        <p:txBody>
          <a:bodyPr>
            <a:normAutofit/>
          </a:bodyPr>
          <a:lstStyle>
            <a:lvl1pPr marL="0" indent="0" algn="l">
              <a:buNone/>
              <a:defRPr sz="794"/>
            </a:lvl1pPr>
            <a:lvl2pPr marL="257193" indent="0" algn="ctr">
              <a:buNone/>
              <a:defRPr sz="1125"/>
            </a:lvl2pPr>
            <a:lvl3pPr marL="514387" indent="0" algn="ctr">
              <a:buNone/>
              <a:defRPr sz="1012"/>
            </a:lvl3pPr>
            <a:lvl4pPr marL="771580" indent="0" algn="ctr">
              <a:buNone/>
              <a:defRPr sz="900"/>
            </a:lvl4pPr>
            <a:lvl5pPr marL="1028773" indent="0" algn="ctr">
              <a:buNone/>
              <a:defRPr sz="900"/>
            </a:lvl5pPr>
            <a:lvl6pPr marL="1285966" indent="0" algn="ctr">
              <a:buNone/>
              <a:defRPr sz="900"/>
            </a:lvl6pPr>
            <a:lvl7pPr marL="1543161" indent="0" algn="ctr">
              <a:buNone/>
              <a:defRPr sz="900"/>
            </a:lvl7pPr>
            <a:lvl8pPr marL="1800354" indent="0" algn="ctr">
              <a:buNone/>
              <a:defRPr sz="900"/>
            </a:lvl8pPr>
            <a:lvl9pPr marL="2057546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6675FD-E0A7-4BBE-B662-E05993D8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21" y="1185043"/>
            <a:ext cx="10901932" cy="365126"/>
          </a:xfrm>
        </p:spPr>
        <p:txBody>
          <a:bodyPr anchor="t">
            <a:noAutofit/>
          </a:bodyPr>
          <a:lstStyle>
            <a:lvl1pPr>
              <a:defRPr sz="2118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76CC0C5-0E1C-4DE8-BD5D-068C62078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377" y="820320"/>
            <a:ext cx="10902450" cy="332809"/>
          </a:xfrm>
        </p:spPr>
        <p:txBody>
          <a:bodyPr>
            <a:normAutofit/>
          </a:bodyPr>
          <a:lstStyle>
            <a:lvl1pPr marL="0" indent="0">
              <a:buNone/>
              <a:defRPr sz="119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C6E95D4B-8670-43A4-BB04-98AE45734CDC}"/>
              </a:ext>
            </a:extLst>
          </p:cNvPr>
          <p:cNvSpPr txBox="1">
            <a:spLocks/>
          </p:cNvSpPr>
          <p:nvPr userDrawn="1"/>
        </p:nvSpPr>
        <p:spPr>
          <a:xfrm>
            <a:off x="8267896" y="6525708"/>
            <a:ext cx="3298518" cy="3322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377190" rtl="0" eaLnBrk="1" latinLnBrk="0" hangingPunct="1">
              <a:spcBef>
                <a:spcPct val="20000"/>
              </a:spcBef>
              <a:buFont typeface="Arial"/>
              <a:buNone/>
              <a:defRPr sz="1235" kern="1200" baseline="0">
                <a:solidFill>
                  <a:schemeClr val="bg1"/>
                </a:solidFill>
                <a:latin typeface="Avenir LT" pitchFamily="2" charset="0"/>
                <a:ea typeface="+mn-ea"/>
                <a:cs typeface="+mn-cs"/>
              </a:defRPr>
            </a:lvl1pPr>
            <a:lvl2pPr marL="264973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2pPr>
            <a:lvl3pPr marL="529946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3pPr>
            <a:lvl4pPr marL="794919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4pPr>
            <a:lvl5pPr marL="1059892" indent="0" algn="l" defTabSz="377190" rtl="0" eaLnBrk="1" latinLnBrk="0" hangingPunct="1">
              <a:spcBef>
                <a:spcPct val="20000"/>
              </a:spcBef>
              <a:buFont typeface="Arial"/>
              <a:buNone/>
              <a:defRPr sz="818" kern="1200" baseline="0">
                <a:solidFill>
                  <a:schemeClr val="bg2">
                    <a:lumMod val="75000"/>
                  </a:schemeClr>
                </a:solidFill>
                <a:latin typeface="Trade Gothic LT Light"/>
                <a:ea typeface="+mn-ea"/>
                <a:cs typeface="+mn-cs"/>
              </a:defRPr>
            </a:lvl5pPr>
            <a:lvl6pPr marL="207454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173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377190" rtl="0" eaLnBrk="1" latinLnBrk="0" hangingPunct="1">
              <a:spcBef>
                <a:spcPct val="20000"/>
              </a:spcBef>
              <a:buFont typeface="Arial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661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319DCDF-B94E-4999-B0FD-75563D4BFF13}" type="slidenum">
              <a:rPr kumimoji="0" lang="en-US" sz="1199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" pitchFamily="2" charset="0"/>
                <a:ea typeface="+mn-ea"/>
                <a:cs typeface="+mn-cs"/>
              </a:rPr>
              <a:pPr marL="0" marR="0" lvl="0" indent="0" algn="r" defTabSz="36611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1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4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3" y="304800"/>
            <a:ext cx="10212212" cy="9144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3883">
                <a:solidFill>
                  <a:schemeClr val="bg2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5005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743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842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D23B-8B40-408C-AB2A-F165A8587418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67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60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Caption Goes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5110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2679700"/>
            <a:ext cx="4242611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7601" y="2679700"/>
            <a:ext cx="4072192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2404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006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04EDECB-FDA3-4046-81E5-339104A40A0E}"/>
              </a:ext>
            </a:extLst>
          </p:cNvPr>
          <p:cNvSpPr/>
          <p:nvPr userDrawn="1"/>
        </p:nvSpPr>
        <p:spPr>
          <a:xfrm>
            <a:off x="0" y="0"/>
            <a:ext cx="232012" cy="68580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10058397"/>
                </a:moveTo>
                <a:lnTo>
                  <a:pt x="7772400" y="0"/>
                </a:lnTo>
                <a:lnTo>
                  <a:pt x="0" y="0"/>
                </a:lnTo>
                <a:lnTo>
                  <a:pt x="0" y="10058397"/>
                </a:lnTo>
                <a:lnTo>
                  <a:pt x="7772400" y="1005839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DC5E2-A637-47E7-8061-DF326C4CC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47065" y="311661"/>
            <a:ext cx="1676735" cy="4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23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64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5035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2134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435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60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0DCB-4F36-4F73-9630-8B4E5149C1A8}" type="datetime1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69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29121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04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423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8688616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E407F-EE54-4A91-8A25-CB27C8E78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150855-EF2B-4777-BA60-E3408B025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BD4BB-85DE-4E19-A7EF-8B922777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D0019-354D-4298-BFD7-AF528A9F1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07BE2-DF18-4B76-8791-A1B3F23F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34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9390-47BE-4A97-90DB-D3EF169C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36328-1859-4A77-A4EA-BC3CDE4B4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DB184-795D-41E6-AFBD-9BC7D31E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BDCF9-6149-48F6-AF86-6E371B32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0FA7-1D43-403C-ABCD-AD50F2F6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5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582D-6327-4EFD-8914-784C1685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091A3-1FEE-4564-B242-7BE73B531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29D6F-97F1-4D62-870D-89E974B51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51388-021B-4428-91A7-FD3A984C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F6D86-6F4D-4C48-AFFE-FB792217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80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92009-0035-44EA-9DB8-6B6DE71EC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00BBC-7C4B-4019-B974-4E2C54EEC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0CC97-AF15-44EC-BA44-AC95A0895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50DF3-5DF2-442C-B4CA-55D5F1515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A573E-8D39-4A93-95DE-1A4E6AC5F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53F20-5B1B-45C7-8D85-C1213754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833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A3BA9-C90A-46DD-A3D6-E9EAFE65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B879C-1030-43C6-818A-3890E73D0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9EE0C-8C00-4079-AB2E-BB6BE394E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A8FE4-D5C8-4C09-AEEC-1646A1D67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12799-3B73-47D8-A2BB-202BC9C6C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375932-9A08-44CC-9D87-425CD003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58AA4C-3580-4CA7-A01B-F461FB089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0F38AC-BBF4-42AE-A31C-FF0627D5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38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42551-4D5E-483E-B490-7201E3E8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D0632-0D5D-4C08-81B7-00B9A1DAB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E44BA-4C8E-4AE1-A8CF-713B4D4B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C0BFB-A737-4F5A-934B-B622FFD3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04DB-237E-456E-8CEF-82EB77583864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05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980B92-AD76-480F-9AD8-2C35CD4E2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93A92-C56E-4ED4-9745-B3053035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CDB26-965C-4045-B8B3-94F1C732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4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7A4F-F12A-499A-9C7B-1141037A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32E8E-07F7-4FF7-9744-5A9E0B729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C65CF-B37A-45F5-A0D7-A70468F5F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13169-FD17-439E-93F0-70321402B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26354-9A83-4E82-9130-9DC11EAE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B83C0-7F8B-45DD-9A0A-588CA51A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441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989A-7EF7-4E07-922F-6A6791FF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2837E-A4C7-4A53-B9A1-5762EEE6B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1EA74-872C-467B-9DD9-2E3FEF21D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17D5E-6560-485D-ADE6-E53DE044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654BF-A789-4D54-BF81-E924810B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3D610-D781-4BEE-A65B-169EF905B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81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4FEF-48C0-4978-A4E0-B6E394E1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8A3A1-324C-4618-BBFC-D5BAF7052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FD20F-856E-499A-BB43-E638DAF3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F1196-6317-46BF-BFF3-38737DD5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8B166-A29A-4A51-A10D-F195D724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73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EB09E-F01A-4BE3-A872-CCB3B3966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69A10-6963-4704-A6A6-BF43BAC0A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E5607-557B-4409-A299-710D8A99B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3586B-997D-4E66-84D8-067B27B0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8186A-DBC1-4641-B0D2-D83422201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7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2DA46-01C4-4F68-844E-946EA05FE8D2}" type="datetime1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8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AEB4-A10D-450A-962C-B27D7985A7AF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7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C94-B23B-40B3-A252-0AEE6CE19325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9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"/>
            <a:lum/>
          </a:blip>
          <a:srcRect/>
          <a:stretch>
            <a:fillRect l="5000" t="-9000" r="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AE8C7-0C68-442B-A627-DE47B3D818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7FF2C-ED6F-43EC-9B1C-7FE0AA250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4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4">
            <a:alphaModFix amt="7000"/>
            <a:lum/>
          </a:blip>
          <a:srcRect/>
          <a:stretch>
            <a:fillRect l="5000" t="-9000" r="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512" y="1153149"/>
            <a:ext cx="10515600" cy="495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0520" y="1825625"/>
            <a:ext cx="90632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28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5" r:id="rId40"/>
    <p:sldLayoutId id="2147483736" r:id="rId41"/>
    <p:sldLayoutId id="2147483737" r:id="rId42"/>
  </p:sldLayoutIdLst>
  <p:txStyles>
    <p:titleStyle>
      <a:lvl1pPr algn="l" defTabSz="514387" rtl="0" eaLnBrk="1" latinLnBrk="0" hangingPunct="1">
        <a:lnSpc>
          <a:spcPct val="90000"/>
        </a:lnSpc>
        <a:spcBef>
          <a:spcPct val="0"/>
        </a:spcBef>
        <a:buNone/>
        <a:defRPr sz="2118" b="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514387" rtl="0" eaLnBrk="1" latinLnBrk="0" hangingPunct="1">
        <a:lnSpc>
          <a:spcPct val="90000"/>
        </a:lnSpc>
        <a:spcBef>
          <a:spcPts val="563"/>
        </a:spcBef>
        <a:buFontTx/>
        <a:buNone/>
        <a:defRPr sz="794" kern="1200">
          <a:solidFill>
            <a:schemeClr val="tx1"/>
          </a:solidFill>
          <a:latin typeface="+mn-lt"/>
          <a:ea typeface="+mn-ea"/>
          <a:cs typeface="+mn-cs"/>
        </a:defRPr>
      </a:lvl1pPr>
      <a:lvl2pPr marL="257193" indent="0" algn="l" defTabSz="514387" rtl="0" eaLnBrk="1" latinLnBrk="0" hangingPunct="1">
        <a:lnSpc>
          <a:spcPct val="90000"/>
        </a:lnSpc>
        <a:spcBef>
          <a:spcPts val="281"/>
        </a:spcBef>
        <a:buFontTx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87" indent="0" algn="l" defTabSz="514387" rtl="0" eaLnBrk="1" latinLnBrk="0" hangingPunct="1">
        <a:lnSpc>
          <a:spcPct val="90000"/>
        </a:lnSpc>
        <a:spcBef>
          <a:spcPts val="281"/>
        </a:spcBef>
        <a:buFontTx/>
        <a:buNone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771580" indent="0" algn="l" defTabSz="514387" rtl="0" eaLnBrk="1" latinLnBrk="0" hangingPunct="1">
        <a:lnSpc>
          <a:spcPct val="90000"/>
        </a:lnSpc>
        <a:spcBef>
          <a:spcPts val="281"/>
        </a:spcBef>
        <a:buFontTx/>
        <a:buNone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773" indent="0" algn="l" defTabSz="514387" rtl="0" eaLnBrk="1" latinLnBrk="0" hangingPunct="1">
        <a:lnSpc>
          <a:spcPct val="90000"/>
        </a:lnSpc>
        <a:spcBef>
          <a:spcPts val="281"/>
        </a:spcBef>
        <a:buFontTx/>
        <a:buNone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564" indent="-128597" algn="l" defTabSz="5143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756" indent="-128597" algn="l" defTabSz="5143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950" indent="-128597" algn="l" defTabSz="5143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6143" indent="-128597" algn="l" defTabSz="51438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87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93" algn="l" defTabSz="514387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87" algn="l" defTabSz="514387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580" algn="l" defTabSz="514387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773" algn="l" defTabSz="514387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966" algn="l" defTabSz="514387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3161" algn="l" defTabSz="514387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354" algn="l" defTabSz="514387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546" algn="l" defTabSz="514387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"/>
            <a:lum/>
          </a:blip>
          <a:srcRect/>
          <a:stretch>
            <a:fillRect l="5000" t="-9000" r="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7FA78-736E-4762-BF51-F0CD9B64A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7EB36-1E8D-4F5E-9C21-3C49F2287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24BB5-2440-43D3-B678-4CB34713B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521CA-2D6C-4875-86A0-B995F3C7BEDB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4A16D-411A-4F92-A19D-C8AAB7740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22521-9A8F-4A24-9730-99063BB56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BB0FC-2F6E-4C06-BD34-1A7B755E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2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493521"/>
            <a:ext cx="12191998" cy="2529839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Tega Cay Fire Department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5B1D6-3C60-4B01-AF00-0DD2941909EA}"/>
              </a:ext>
            </a:extLst>
          </p:cNvPr>
          <p:cNvSpPr txBox="1"/>
          <p:nvPr/>
        </p:nvSpPr>
        <p:spPr>
          <a:xfrm>
            <a:off x="1" y="4154080"/>
            <a:ext cx="12191998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>
              <a:defRPr/>
            </a:pP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FY 2023 Annual Report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412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A60716-73F2-4FF2-AC5D-B202163CE2C9}"/>
              </a:ext>
            </a:extLst>
          </p:cNvPr>
          <p:cNvCxnSpPr>
            <a:cxnSpLocks/>
          </p:cNvCxnSpPr>
          <p:nvPr/>
        </p:nvCxnSpPr>
        <p:spPr>
          <a:xfrm>
            <a:off x="1854200" y="3987814"/>
            <a:ext cx="8483600" cy="0"/>
          </a:xfrm>
          <a:prstGeom prst="line">
            <a:avLst/>
          </a:prstGeom>
          <a:ln>
            <a:solidFill>
              <a:srgbClr val="00412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22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5777" y="464462"/>
            <a:ext cx="10320446" cy="95102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sng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Community Involvement</a:t>
            </a:r>
            <a:endParaRPr lang="en-US" sz="6500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412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Community Risk Reduction – Fire Safe City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Fire Safety Messaging 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Social Media Views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Fire Safety Mailer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Fire Safety Presentations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Schools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Civic Groups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Public Safety Meetings</a:t>
            </a:r>
          </a:p>
          <a:p>
            <a:pPr marL="685800" lvl="1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In Home Fire Safety</a:t>
            </a:r>
          </a:p>
          <a:p>
            <a:pPr marL="685800" lvl="1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Fire Prevention Week Open House</a:t>
            </a:r>
          </a:p>
          <a:p>
            <a:pPr marL="685800" lvl="1" indent="-685800">
              <a:buBlip>
                <a:blip r:embed="rId2"/>
              </a:buBlip>
              <a:defRPr/>
            </a:pPr>
            <a:endParaRPr lang="en-US" sz="3200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685800" lvl="1" indent="-685800">
              <a:buBlip>
                <a:blip r:embed="rId2"/>
              </a:buBlip>
              <a:defRPr/>
            </a:pPr>
            <a:endParaRPr lang="en-US" sz="3200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685800" lvl="1">
              <a:defRPr/>
            </a:pPr>
            <a:endParaRPr lang="en-US" sz="3200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sz="3200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00412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500" i="1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Picture 2" descr="A fire truck on the street&#10;&#10;Description automatically generated">
            <a:extLst>
              <a:ext uri="{FF2B5EF4-FFF2-40B4-BE49-F238E27FC236}">
                <a16:creationId xmlns:a16="http://schemas.microsoft.com/office/drawing/2014/main" id="{AA778FA4-91D5-44B2-7FB0-30E968FC1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715" y="2469472"/>
            <a:ext cx="4416474" cy="30961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159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1810" y="1842962"/>
            <a:ext cx="3729708" cy="2785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800" u="sng" dirty="0">
                <a:solidFill>
                  <a:srgbClr val="00412F"/>
                </a:solidFill>
                <a:latin typeface="Century Schoolbook" panose="02040604050505020304" pitchFamily="18" charset="0"/>
              </a:rPr>
              <a:t>Community Involvement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48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A group of people walking outside of a building&#10;&#10;Description automatically generated">
            <a:extLst>
              <a:ext uri="{FF2B5EF4-FFF2-40B4-BE49-F238E27FC236}">
                <a16:creationId xmlns:a16="http://schemas.microsoft.com/office/drawing/2014/main" id="{E0F2EBA5-D6A0-F1BA-611F-942ED9ADE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197"/>
          <a:stretch/>
        </p:blipFill>
        <p:spPr>
          <a:xfrm>
            <a:off x="4662597" y="-2"/>
            <a:ext cx="2376092" cy="2228759"/>
          </a:xfrm>
          <a:prstGeom prst="rect">
            <a:avLst/>
          </a:prstGeom>
        </p:spPr>
      </p:pic>
      <p:pic>
        <p:nvPicPr>
          <p:cNvPr id="3" name="Picture 2" descr="A fire truck parked on the street&#10;&#10;Description automatically generated">
            <a:extLst>
              <a:ext uri="{FF2B5EF4-FFF2-40B4-BE49-F238E27FC236}">
                <a16:creationId xmlns:a16="http://schemas.microsoft.com/office/drawing/2014/main" id="{2E472836-ED55-9B5D-C0E3-36269A010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197"/>
          <a:stretch/>
        </p:blipFill>
        <p:spPr>
          <a:xfrm>
            <a:off x="7233039" y="-2446"/>
            <a:ext cx="2376092" cy="2228759"/>
          </a:xfrm>
          <a:prstGeom prst="rect">
            <a:avLst/>
          </a:prstGeom>
        </p:spPr>
      </p:pic>
      <p:pic>
        <p:nvPicPr>
          <p:cNvPr id="6" name="Picture 5" descr="A person in a black shirt&#10;&#10;Description automatically generated">
            <a:extLst>
              <a:ext uri="{FF2B5EF4-FFF2-40B4-BE49-F238E27FC236}">
                <a16:creationId xmlns:a16="http://schemas.microsoft.com/office/drawing/2014/main" id="{736D2F4F-68A0-7A23-20C0-7D02C41DFD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1" r="-4" b="-4"/>
          <a:stretch/>
        </p:blipFill>
        <p:spPr>
          <a:xfrm>
            <a:off x="9803480" y="-10223"/>
            <a:ext cx="2376092" cy="2228759"/>
          </a:xfrm>
          <a:prstGeom prst="rect">
            <a:avLst/>
          </a:prstGeom>
        </p:spPr>
      </p:pic>
      <p:pic>
        <p:nvPicPr>
          <p:cNvPr id="14" name="Picture 13" descr="A person standing in front of a group of kids wearing hard hats&#10;&#10;Description automatically generated">
            <a:extLst>
              <a:ext uri="{FF2B5EF4-FFF2-40B4-BE49-F238E27FC236}">
                <a16:creationId xmlns:a16="http://schemas.microsoft.com/office/drawing/2014/main" id="{231B2E1F-068B-6AF3-499B-E4FA900F84B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8" r="-1" b="24602"/>
          <a:stretch/>
        </p:blipFill>
        <p:spPr>
          <a:xfrm>
            <a:off x="4663561" y="2397705"/>
            <a:ext cx="3330225" cy="2057368"/>
          </a:xfrm>
          <a:prstGeom prst="rect">
            <a:avLst/>
          </a:prstGeom>
        </p:spPr>
      </p:pic>
      <p:pic>
        <p:nvPicPr>
          <p:cNvPr id="10" name="Picture 9" descr="A group of people standing under a tent&#10;&#10;Description automatically generated">
            <a:extLst>
              <a:ext uri="{FF2B5EF4-FFF2-40B4-BE49-F238E27FC236}">
                <a16:creationId xmlns:a16="http://schemas.microsoft.com/office/drawing/2014/main" id="{E8B24348-3D33-8414-9A00-A7061A7275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4" r="2" b="17558"/>
          <a:stretch/>
        </p:blipFill>
        <p:spPr>
          <a:xfrm>
            <a:off x="4653627" y="4628909"/>
            <a:ext cx="3324552" cy="2229090"/>
          </a:xfrm>
          <a:prstGeom prst="rect">
            <a:avLst/>
          </a:prstGeom>
        </p:spPr>
      </p:pic>
      <p:pic>
        <p:nvPicPr>
          <p:cNvPr id="12" name="Picture 11" descr="A firefighter talking to a group of people&#10;&#10;Description automatically generated">
            <a:extLst>
              <a:ext uri="{FF2B5EF4-FFF2-40B4-BE49-F238E27FC236}">
                <a16:creationId xmlns:a16="http://schemas.microsoft.com/office/drawing/2014/main" id="{FB9BE0AD-063C-53AC-7E28-6D301C1F00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r="40687" b="1"/>
          <a:stretch/>
        </p:blipFill>
        <p:spPr>
          <a:xfrm>
            <a:off x="8183036" y="2400151"/>
            <a:ext cx="3996536" cy="44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4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1623" y="128691"/>
            <a:ext cx="7376652" cy="64786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sng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Partnerships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412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City Departments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County Agencies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York County Fire Service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Emergency Management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SC State </a:t>
            </a: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Agencies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SC State Fire Academy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Fire Safe SC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SC Fire Chief’s Association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National and International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International Association of Fire Chiefs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International Code Council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National Fire Protection Association</a:t>
            </a:r>
            <a:endParaRPr lang="en-US" sz="2400" i="1" dirty="0">
              <a:solidFill>
                <a:srgbClr val="00412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Picture 2" descr="A bell on a fire truck&#10;&#10;Description automatically generated">
            <a:extLst>
              <a:ext uri="{FF2B5EF4-FFF2-40B4-BE49-F238E27FC236}">
                <a16:creationId xmlns:a16="http://schemas.microsoft.com/office/drawing/2014/main" id="{5D03E4BB-D10E-80AE-331F-47A7E6627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6263" y="1581694"/>
            <a:ext cx="4763587" cy="35726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245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7309" y="236925"/>
            <a:ext cx="11461954" cy="68326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sng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2023 – 2024 Projections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412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Staff Development Focus</a:t>
            </a:r>
          </a:p>
          <a:p>
            <a:pPr marL="11430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Officer Training</a:t>
            </a:r>
          </a:p>
          <a:p>
            <a:pPr marL="1143000" lvl="1" indent="-68580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Working with at risk populations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Technical Rescue Training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Active Violence Training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Technology Enhancements 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ISO Class 1 Fire Training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Smoke Alarm Blitz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EMT Service Enhancement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Facility Enhancement</a:t>
            </a:r>
          </a:p>
          <a:p>
            <a:pPr marL="685800" lvl="1">
              <a:defRPr/>
            </a:pPr>
            <a:endParaRPr lang="en-US" sz="5500" i="1" dirty="0">
              <a:solidFill>
                <a:srgbClr val="00412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Picture 2" descr="A boat in a body of water&#10;&#10;Description automatically generated">
            <a:extLst>
              <a:ext uri="{FF2B5EF4-FFF2-40B4-BE49-F238E27FC236}">
                <a16:creationId xmlns:a16="http://schemas.microsoft.com/office/drawing/2014/main" id="{3D70DDF8-0CB0-DAB8-14B3-4994F7BC9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49" y="2024199"/>
            <a:ext cx="4540748" cy="34055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2078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481" y="401300"/>
            <a:ext cx="11042468" cy="70480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sng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TCFD Team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u="sng" dirty="0">
                <a:solidFill>
                  <a:srgbClr val="00412F"/>
                </a:solidFill>
                <a:latin typeface="Century Schoolbook" panose="02040604050505020304" pitchFamily="18" charset="0"/>
              </a:rPr>
              <a:t>Staffing</a:t>
            </a:r>
            <a:endParaRPr kumimoji="0" lang="en-US" sz="4400" b="0" i="1" u="sng" strike="noStrike" kern="1200" cap="none" spc="0" normalizeH="0" baseline="0" noProof="0" dirty="0">
              <a:ln>
                <a:noFill/>
              </a:ln>
              <a:solidFill>
                <a:srgbClr val="00412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29 Operationally Certified Firefighters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23 Full Time Paid Firefighters</a:t>
            </a:r>
          </a:p>
          <a:p>
            <a:pPr marL="1371600" lvl="1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6 Volunteer Firefighters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14 Support/Lifetime Members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1 Administrative Assistant | Part Time Fire Marshal</a:t>
            </a:r>
          </a:p>
          <a:p>
            <a:pPr marL="685800" indent="-685800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1 Vacant Position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1143000" lvl="1" indent="-685800"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5500" i="1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Picture 7" descr="A red and yellow firefighter emblem&#10;&#10;Description automatically generated">
            <a:extLst>
              <a:ext uri="{FF2B5EF4-FFF2-40B4-BE49-F238E27FC236}">
                <a16:creationId xmlns:a16="http://schemas.microsoft.com/office/drawing/2014/main" id="{0D4A8EFF-D11F-413A-BC73-F9A998D1BA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3430" y1="15735" x2="13430" y2="15735"/>
                        <a14:backgroundMark x1="13430" y1="15735" x2="13430" y2="15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00" y="2165636"/>
            <a:ext cx="2305067" cy="2300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712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0450" y="369947"/>
            <a:ext cx="10452100" cy="56169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u="sng" dirty="0">
                <a:solidFill>
                  <a:srgbClr val="00412F"/>
                </a:solidFill>
                <a:latin typeface="Century Schoolbook" panose="02040604050505020304" pitchFamily="18" charset="0"/>
              </a:rPr>
              <a:t>TCFD Facilities</a:t>
            </a:r>
            <a:endParaRPr kumimoji="0" lang="en-US" sz="5500" b="0" i="0" u="sng" strike="noStrike" kern="1200" cap="none" spc="0" normalizeH="0" baseline="0" noProof="0" dirty="0">
              <a:ln>
                <a:noFill/>
              </a:ln>
              <a:solidFill>
                <a:srgbClr val="00412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u="sng" dirty="0">
                <a:solidFill>
                  <a:srgbClr val="00412F"/>
                </a:solidFill>
                <a:latin typeface="Century Schoolbook" panose="02040604050505020304" pitchFamily="18" charset="0"/>
              </a:rPr>
              <a:t>Station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i="1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Headquarters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Administrative Staff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Ladder 1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Engine 1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Brush 1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Ski 1</a:t>
            </a:r>
          </a:p>
        </p:txBody>
      </p:sp>
      <p:pic>
        <p:nvPicPr>
          <p:cNvPr id="3" name="Picture 2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643D3233-9999-69F4-4C8B-8B639EBFD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178408"/>
            <a:ext cx="4926724" cy="277128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910975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8850" y="672926"/>
            <a:ext cx="10750550" cy="48936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i="1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u="sng" dirty="0">
                <a:solidFill>
                  <a:srgbClr val="00412F"/>
                </a:solidFill>
                <a:latin typeface="Century Schoolbook" panose="02040604050505020304" pitchFamily="18" charset="0"/>
              </a:rPr>
              <a:t>Station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i="1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Peninsula Station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Engine 2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Pumper Tanker 4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Service 1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Marine 2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srgbClr val="00412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Picture 2" descr="Fire trucks parked in a lot&#10;&#10;Description automatically generated with low confidence">
            <a:extLst>
              <a:ext uri="{FF2B5EF4-FFF2-40B4-BE49-F238E27FC236}">
                <a16:creationId xmlns:a16="http://schemas.microsoft.com/office/drawing/2014/main" id="{22D93CC6-63BA-FDC3-7043-4F333EC9A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56" y="2295085"/>
            <a:ext cx="5069294" cy="295295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5341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"/>
            <a:lum/>
          </a:blip>
          <a:srcRect/>
          <a:stretch>
            <a:fillRect l="5000" t="-9000" r="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04AB98FB-62B3-447C-B1C1-B5359F359826}"/>
              </a:ext>
            </a:extLst>
          </p:cNvPr>
          <p:cNvSpPr txBox="1">
            <a:spLocks/>
          </p:cNvSpPr>
          <p:nvPr/>
        </p:nvSpPr>
        <p:spPr>
          <a:xfrm>
            <a:off x="0" y="-59990"/>
            <a:ext cx="12192000" cy="2304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u="sng" dirty="0">
                <a:solidFill>
                  <a:srgbClr val="00412F"/>
                </a:solidFill>
                <a:latin typeface="Century Schoolbook" panose="02040604050505020304" pitchFamily="18" charset="0"/>
              </a:rPr>
              <a:t>2023 Fire Incident Data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801C709A-79DD-EC0A-53EB-05C93CF19F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2300" y="2195513"/>
            <a:ext cx="5051425" cy="4456112"/>
            <a:chOff x="224" y="1139"/>
            <a:chExt cx="3182" cy="2807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B4619499-057C-BB99-D867-505E4D37C90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2" y="1147"/>
              <a:ext cx="3125" cy="2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0429BDD2-3E8B-8A7F-02BF-EF70952E1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1645"/>
              <a:ext cx="3125" cy="17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CD5E275A-B3F0-738E-A19D-52805D808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1971"/>
              <a:ext cx="3125" cy="172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E8BB7A18-215A-1589-7932-34D0F58E0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2298"/>
              <a:ext cx="3125" cy="17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429A72B2-AFA6-BDDF-864E-A097D5624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2624"/>
              <a:ext cx="3125" cy="172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CB40099F-5355-6C25-FA4C-A89A544A3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2951"/>
              <a:ext cx="3125" cy="17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65762FD2-82CD-16B2-D48F-2B4FFEBE9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3277"/>
              <a:ext cx="3125" cy="18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EC6FDCA5-2112-341F-0A6B-C3189F478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1498"/>
              <a:ext cx="117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Incident Type Group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7BB71BAE-C0D6-9144-3127-7BEB646D6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4" y="1498"/>
              <a:ext cx="1257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Number of Incidences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44A9EA90-DBCB-988D-9EAE-39796D435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1661"/>
              <a:ext cx="563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100 - Fire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912BBA3A-C6DA-20C2-F070-6F842F8D4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" y="1661"/>
              <a:ext cx="12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37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03562803-6DA9-9232-8B8B-C0ABF7BBB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1824"/>
              <a:ext cx="677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200 - Series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5F0EA4ED-5CFA-9741-B7DE-F0C423D8B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1824"/>
              <a:ext cx="131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B9C51387-D971-F180-2420-1AA8CD977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1988"/>
              <a:ext cx="604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300 - EMT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16209946-0E30-FEC3-A27B-801FEE7CC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1" y="1988"/>
              <a:ext cx="18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582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4785899E-FA98-F8B8-F7DD-11DAA7019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2151"/>
              <a:ext cx="832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400 - HAZMAT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68875150-183C-0352-6744-C0EBE0497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" y="2151"/>
              <a:ext cx="12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2DA64317-466D-F06E-140A-94A04219B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2314"/>
              <a:ext cx="963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500 - Service Call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DA461E6C-21C0-6E3C-BCD6-B2DADB641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" y="2314"/>
              <a:ext cx="12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75</a:t>
              </a: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505869B9-B951-7854-9AF0-AB4EB1B19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2477"/>
              <a:ext cx="677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600 - Series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EBB0ED21-D70C-5BF2-F30D-3C379A5A4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1" y="2477"/>
              <a:ext cx="18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227</a:t>
              </a: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7ABD4E27-CF4B-F2D0-8921-16D678BC9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2640"/>
              <a:ext cx="97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700 - False Alarm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33A27DC2-1728-282B-EAC7-FF2DB032E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1" y="2640"/>
              <a:ext cx="18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155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A1EF3994-B915-F585-53AB-42E45300B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2804"/>
              <a:ext cx="1224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800 - Natural Disaster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10CF2820-CA10-EC6B-E3B4-8115C96C8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2804"/>
              <a:ext cx="6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500" dirty="0">
                  <a:solidFill>
                    <a:srgbClr val="000000"/>
                  </a:solidFill>
                  <a:latin typeface="Calibri" panose="020F0502020204030204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81275C08-6751-5D91-2566-77E8A4A60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2967"/>
              <a:ext cx="119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900 - Special Incident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D78D483F-8BA6-64FB-2A25-A6B49B2E7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2967"/>
              <a:ext cx="131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B434252C-A7D9-4D03-3FBE-AE742A57A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3130"/>
              <a:ext cx="133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TCFD est. calls to 12-31-23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2">
              <a:extLst>
                <a:ext uri="{FF2B5EF4-FFF2-40B4-BE49-F238E27FC236}">
                  <a16:creationId xmlns:a16="http://schemas.microsoft.com/office/drawing/2014/main" id="{DC6E4173-DEFA-796F-2CFA-BB908FAB2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" y="3129"/>
              <a:ext cx="18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100</a:t>
              </a:r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9E8D6AAC-640B-CBFD-FE2E-72FC1F052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4" y="3293"/>
              <a:ext cx="2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1210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9A309006-F558-4354-6E11-2009F2DB4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" y="1163"/>
              <a:ext cx="249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Fire Incident Type Breakdown (YTD as of 12/5/23)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Line 37">
              <a:extLst>
                <a:ext uri="{FF2B5EF4-FFF2-40B4-BE49-F238E27FC236}">
                  <a16:creationId xmlns:a16="http://schemas.microsoft.com/office/drawing/2014/main" id="{53A91702-2EEF-555A-0FD3-1492610685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" y="114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8">
              <a:extLst>
                <a:ext uri="{FF2B5EF4-FFF2-40B4-BE49-F238E27FC236}">
                  <a16:creationId xmlns:a16="http://schemas.microsoft.com/office/drawing/2014/main" id="{392F90B8-D3A0-4050-AF91-7118D3C4B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1139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9">
              <a:extLst>
                <a:ext uri="{FF2B5EF4-FFF2-40B4-BE49-F238E27FC236}">
                  <a16:creationId xmlns:a16="http://schemas.microsoft.com/office/drawing/2014/main" id="{D495DFBC-2109-9F0D-EE32-385A1647F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139"/>
              <a:ext cx="3117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40">
              <a:extLst>
                <a:ext uri="{FF2B5EF4-FFF2-40B4-BE49-F238E27FC236}">
                  <a16:creationId xmlns:a16="http://schemas.microsoft.com/office/drawing/2014/main" id="{70DF5B79-2310-A847-EFB7-7F3FE28706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49" y="114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41">
              <a:extLst>
                <a:ext uri="{FF2B5EF4-FFF2-40B4-BE49-F238E27FC236}">
                  <a16:creationId xmlns:a16="http://schemas.microsoft.com/office/drawing/2014/main" id="{5AA926BB-1C6F-5FBD-4091-335D2C955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" y="1139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CAEBEC72-55A4-6C31-BD01-41052A9A2D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0" y="114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3">
              <a:extLst>
                <a:ext uri="{FF2B5EF4-FFF2-40B4-BE49-F238E27FC236}">
                  <a16:creationId xmlns:a16="http://schemas.microsoft.com/office/drawing/2014/main" id="{0FC73ED6-5CEC-1BDA-62FA-65213BF2C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" y="1139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4">
              <a:extLst>
                <a:ext uri="{FF2B5EF4-FFF2-40B4-BE49-F238E27FC236}">
                  <a16:creationId xmlns:a16="http://schemas.microsoft.com/office/drawing/2014/main" id="{E337DCA6-C917-45F7-C67D-95B52D537A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310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id="{8EAED4F8-342A-8B1E-C0E4-B05352A2B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10"/>
              <a:ext cx="3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46">
              <a:extLst>
                <a:ext uri="{FF2B5EF4-FFF2-40B4-BE49-F238E27FC236}">
                  <a16:creationId xmlns:a16="http://schemas.microsoft.com/office/drawing/2014/main" id="{5D0AFB7A-0354-9B69-592C-CBEF46423D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645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7">
              <a:extLst>
                <a:ext uri="{FF2B5EF4-FFF2-40B4-BE49-F238E27FC236}">
                  <a16:creationId xmlns:a16="http://schemas.microsoft.com/office/drawing/2014/main" id="{5E667A73-52F9-1591-17F1-9057D128B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645"/>
              <a:ext cx="3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48">
              <a:extLst>
                <a:ext uri="{FF2B5EF4-FFF2-40B4-BE49-F238E27FC236}">
                  <a16:creationId xmlns:a16="http://schemas.microsoft.com/office/drawing/2014/main" id="{A5ABC1FC-777F-6BE0-F9EF-1C65130E2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808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id="{C6A1FD43-BEEB-36F5-EDAB-38D81C55B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808"/>
              <a:ext cx="3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50">
              <a:extLst>
                <a:ext uri="{FF2B5EF4-FFF2-40B4-BE49-F238E27FC236}">
                  <a16:creationId xmlns:a16="http://schemas.microsoft.com/office/drawing/2014/main" id="{A978EFA4-AD69-F3F5-1B87-3C1BE1313D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971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1">
              <a:extLst>
                <a:ext uri="{FF2B5EF4-FFF2-40B4-BE49-F238E27FC236}">
                  <a16:creationId xmlns:a16="http://schemas.microsoft.com/office/drawing/2014/main" id="{FCE58187-17D3-DF07-D4AC-36575B06B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971"/>
              <a:ext cx="3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52">
              <a:extLst>
                <a:ext uri="{FF2B5EF4-FFF2-40B4-BE49-F238E27FC236}">
                  <a16:creationId xmlns:a16="http://schemas.microsoft.com/office/drawing/2014/main" id="{8E437A61-136F-E289-0B1F-6D4130BF9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2134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53">
              <a:extLst>
                <a:ext uri="{FF2B5EF4-FFF2-40B4-BE49-F238E27FC236}">
                  <a16:creationId xmlns:a16="http://schemas.microsoft.com/office/drawing/2014/main" id="{970D62A9-87F1-7486-3D14-E5110C075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134"/>
              <a:ext cx="310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54">
              <a:extLst>
                <a:ext uri="{FF2B5EF4-FFF2-40B4-BE49-F238E27FC236}">
                  <a16:creationId xmlns:a16="http://schemas.microsoft.com/office/drawing/2014/main" id="{78F893F7-E0C3-120C-DB13-006D2342BA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2298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5">
              <a:extLst>
                <a:ext uri="{FF2B5EF4-FFF2-40B4-BE49-F238E27FC236}">
                  <a16:creationId xmlns:a16="http://schemas.microsoft.com/office/drawing/2014/main" id="{28579C8E-C81A-149C-4A6F-FF86E5136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298"/>
              <a:ext cx="3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56">
              <a:extLst>
                <a:ext uri="{FF2B5EF4-FFF2-40B4-BE49-F238E27FC236}">
                  <a16:creationId xmlns:a16="http://schemas.microsoft.com/office/drawing/2014/main" id="{B020EF0D-6277-D8F6-BB11-A7A719D26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2461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57">
              <a:extLst>
                <a:ext uri="{FF2B5EF4-FFF2-40B4-BE49-F238E27FC236}">
                  <a16:creationId xmlns:a16="http://schemas.microsoft.com/office/drawing/2014/main" id="{A5C8FA8D-EA15-A34C-EAF5-6AA26236C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461"/>
              <a:ext cx="3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58">
              <a:extLst>
                <a:ext uri="{FF2B5EF4-FFF2-40B4-BE49-F238E27FC236}">
                  <a16:creationId xmlns:a16="http://schemas.microsoft.com/office/drawing/2014/main" id="{4E9DF9E3-4350-6F37-617B-AC44A4622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2624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C93DCF36-1889-D426-6935-4F0D76D56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624"/>
              <a:ext cx="3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60">
              <a:extLst>
                <a:ext uri="{FF2B5EF4-FFF2-40B4-BE49-F238E27FC236}">
                  <a16:creationId xmlns:a16="http://schemas.microsoft.com/office/drawing/2014/main" id="{91B6CB31-6AB2-3728-5E0E-0CD5F02FDF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2787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61">
              <a:extLst>
                <a:ext uri="{FF2B5EF4-FFF2-40B4-BE49-F238E27FC236}">
                  <a16:creationId xmlns:a16="http://schemas.microsoft.com/office/drawing/2014/main" id="{A37406D1-2C5F-4A29-A3B6-7A332C137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787"/>
              <a:ext cx="3101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62">
              <a:extLst>
                <a:ext uri="{FF2B5EF4-FFF2-40B4-BE49-F238E27FC236}">
                  <a16:creationId xmlns:a16="http://schemas.microsoft.com/office/drawing/2014/main" id="{92156629-46FE-5E15-4CE0-0DBF34D79C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2951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63">
              <a:extLst>
                <a:ext uri="{FF2B5EF4-FFF2-40B4-BE49-F238E27FC236}">
                  <a16:creationId xmlns:a16="http://schemas.microsoft.com/office/drawing/2014/main" id="{271C13E0-6DAB-7646-AFDF-0A1D5B4B4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951"/>
              <a:ext cx="3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64">
              <a:extLst>
                <a:ext uri="{FF2B5EF4-FFF2-40B4-BE49-F238E27FC236}">
                  <a16:creationId xmlns:a16="http://schemas.microsoft.com/office/drawing/2014/main" id="{3C3E6317-4894-01E9-5A7E-6E765886D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3114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5">
              <a:extLst>
                <a:ext uri="{FF2B5EF4-FFF2-40B4-BE49-F238E27FC236}">
                  <a16:creationId xmlns:a16="http://schemas.microsoft.com/office/drawing/2014/main" id="{7DD5DDB0-B552-FCFC-3176-02CFAEFC4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114"/>
              <a:ext cx="3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66">
              <a:extLst>
                <a:ext uri="{FF2B5EF4-FFF2-40B4-BE49-F238E27FC236}">
                  <a16:creationId xmlns:a16="http://schemas.microsoft.com/office/drawing/2014/main" id="{2173F0F2-9A80-BAA6-F050-E980D55849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3277"/>
              <a:ext cx="31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7">
              <a:extLst>
                <a:ext uri="{FF2B5EF4-FFF2-40B4-BE49-F238E27FC236}">
                  <a16:creationId xmlns:a16="http://schemas.microsoft.com/office/drawing/2014/main" id="{15B6808B-97C1-24DD-5AF4-FBA0AA048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277"/>
              <a:ext cx="3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F667BA5B-400D-7969-4764-CEE92C5A3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" y="1139"/>
              <a:ext cx="16" cy="23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69">
              <a:extLst>
                <a:ext uri="{FF2B5EF4-FFF2-40B4-BE49-F238E27FC236}">
                  <a16:creationId xmlns:a16="http://schemas.microsoft.com/office/drawing/2014/main" id="{ABD4C04F-AA1A-6B4D-F7CB-7F05D10AF9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0" y="1318"/>
              <a:ext cx="0" cy="21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70">
              <a:extLst>
                <a:ext uri="{FF2B5EF4-FFF2-40B4-BE49-F238E27FC236}">
                  <a16:creationId xmlns:a16="http://schemas.microsoft.com/office/drawing/2014/main" id="{06E03CAB-63DB-9A8A-6BC8-5FCE40944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" y="1318"/>
              <a:ext cx="8" cy="212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71">
              <a:extLst>
                <a:ext uri="{FF2B5EF4-FFF2-40B4-BE49-F238E27FC236}">
                  <a16:creationId xmlns:a16="http://schemas.microsoft.com/office/drawing/2014/main" id="{41D8FEFB-10BE-54A4-36B6-2003D9D04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440"/>
              <a:ext cx="3117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72">
              <a:extLst>
                <a:ext uri="{FF2B5EF4-FFF2-40B4-BE49-F238E27FC236}">
                  <a16:creationId xmlns:a16="http://schemas.microsoft.com/office/drawing/2014/main" id="{5E033DA0-55B8-45FE-1A58-AD904894F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1155"/>
              <a:ext cx="16" cy="23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3">
              <a:extLst>
                <a:ext uri="{FF2B5EF4-FFF2-40B4-BE49-F238E27FC236}">
                  <a16:creationId xmlns:a16="http://schemas.microsoft.com/office/drawing/2014/main" id="{3772318D-AF76-D073-2970-CECA96B332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0" y="3457"/>
              <a:ext cx="0" cy="163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74">
              <a:extLst>
                <a:ext uri="{FF2B5EF4-FFF2-40B4-BE49-F238E27FC236}">
                  <a16:creationId xmlns:a16="http://schemas.microsoft.com/office/drawing/2014/main" id="{07BDFD1E-E94C-8723-7E10-B59DE24B6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" y="3457"/>
              <a:ext cx="8" cy="163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75">
              <a:extLst>
                <a:ext uri="{FF2B5EF4-FFF2-40B4-BE49-F238E27FC236}">
                  <a16:creationId xmlns:a16="http://schemas.microsoft.com/office/drawing/2014/main" id="{9C39484B-CCA4-8355-BBBB-185A624A01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" y="3457"/>
              <a:ext cx="1" cy="48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6">
              <a:extLst>
                <a:ext uri="{FF2B5EF4-FFF2-40B4-BE49-F238E27FC236}">
                  <a16:creationId xmlns:a16="http://schemas.microsoft.com/office/drawing/2014/main" id="{574DAEB9-F1B4-2873-D076-4BCCF693F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3457"/>
              <a:ext cx="8" cy="48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77">
              <a:extLst>
                <a:ext uri="{FF2B5EF4-FFF2-40B4-BE49-F238E27FC236}">
                  <a16:creationId xmlns:a16="http://schemas.microsoft.com/office/drawing/2014/main" id="{5001AA8F-A7E8-00D6-BFD0-C3823B314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0" y="393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78">
              <a:extLst>
                <a:ext uri="{FF2B5EF4-FFF2-40B4-BE49-F238E27FC236}">
                  <a16:creationId xmlns:a16="http://schemas.microsoft.com/office/drawing/2014/main" id="{4A38D3E6-7894-8399-3494-038244CC6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" y="3938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79">
              <a:extLst>
                <a:ext uri="{FF2B5EF4-FFF2-40B4-BE49-F238E27FC236}">
                  <a16:creationId xmlns:a16="http://schemas.microsoft.com/office/drawing/2014/main" id="{CC5B7DAE-7511-C12F-4F95-06181DDD3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3457"/>
              <a:ext cx="1" cy="48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80">
              <a:extLst>
                <a:ext uri="{FF2B5EF4-FFF2-40B4-BE49-F238E27FC236}">
                  <a16:creationId xmlns:a16="http://schemas.microsoft.com/office/drawing/2014/main" id="{FF488174-E03A-7242-427F-75E22B993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" y="3457"/>
              <a:ext cx="8" cy="48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81">
              <a:extLst>
                <a:ext uri="{FF2B5EF4-FFF2-40B4-BE49-F238E27FC236}">
                  <a16:creationId xmlns:a16="http://schemas.microsoft.com/office/drawing/2014/main" id="{71218377-B270-8CA9-1533-327D83B62A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114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82">
              <a:extLst>
                <a:ext uri="{FF2B5EF4-FFF2-40B4-BE49-F238E27FC236}">
                  <a16:creationId xmlns:a16="http://schemas.microsoft.com/office/drawing/2014/main" id="{9B81896C-1D47-186F-C9BE-25C53A65D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1147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83">
              <a:extLst>
                <a:ext uri="{FF2B5EF4-FFF2-40B4-BE49-F238E27FC236}">
                  <a16:creationId xmlns:a16="http://schemas.microsoft.com/office/drawing/2014/main" id="{B6AF7B7B-D5CC-3E1A-C625-DB6684F525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131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84">
              <a:extLst>
                <a:ext uri="{FF2B5EF4-FFF2-40B4-BE49-F238E27FC236}">
                  <a16:creationId xmlns:a16="http://schemas.microsoft.com/office/drawing/2014/main" id="{B44CFEB2-D260-6D54-EA93-63917D02A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1310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85">
              <a:extLst>
                <a:ext uri="{FF2B5EF4-FFF2-40B4-BE49-F238E27FC236}">
                  <a16:creationId xmlns:a16="http://schemas.microsoft.com/office/drawing/2014/main" id="{E5B90A79-B836-EF2F-7C71-0BB9EE512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1645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6">
              <a:extLst>
                <a:ext uri="{FF2B5EF4-FFF2-40B4-BE49-F238E27FC236}">
                  <a16:creationId xmlns:a16="http://schemas.microsoft.com/office/drawing/2014/main" id="{155C3F85-855D-16CF-8165-5BF41282A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1645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87">
              <a:extLst>
                <a:ext uri="{FF2B5EF4-FFF2-40B4-BE49-F238E27FC236}">
                  <a16:creationId xmlns:a16="http://schemas.microsoft.com/office/drawing/2014/main" id="{213E0181-E8EC-83FC-1DD9-258CDE874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180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88">
              <a:extLst>
                <a:ext uri="{FF2B5EF4-FFF2-40B4-BE49-F238E27FC236}">
                  <a16:creationId xmlns:a16="http://schemas.microsoft.com/office/drawing/2014/main" id="{BBD60F75-9F30-1539-B14E-26B829ECA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1808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89">
              <a:extLst>
                <a:ext uri="{FF2B5EF4-FFF2-40B4-BE49-F238E27FC236}">
                  <a16:creationId xmlns:a16="http://schemas.microsoft.com/office/drawing/2014/main" id="{5D960202-1CEF-4427-A328-557B13AD4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197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90">
              <a:extLst>
                <a:ext uri="{FF2B5EF4-FFF2-40B4-BE49-F238E27FC236}">
                  <a16:creationId xmlns:a16="http://schemas.microsoft.com/office/drawing/2014/main" id="{4A38A7E1-5E32-B2D4-1A4D-F4A2BDD26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1971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91">
              <a:extLst>
                <a:ext uri="{FF2B5EF4-FFF2-40B4-BE49-F238E27FC236}">
                  <a16:creationId xmlns:a16="http://schemas.microsoft.com/office/drawing/2014/main" id="{F5153642-CBDE-0A78-A411-78480BBF3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213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92">
              <a:extLst>
                <a:ext uri="{FF2B5EF4-FFF2-40B4-BE49-F238E27FC236}">
                  <a16:creationId xmlns:a16="http://schemas.microsoft.com/office/drawing/2014/main" id="{404D41A5-B419-3658-D2A4-852E92363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2134"/>
              <a:ext cx="8" cy="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93">
              <a:extLst>
                <a:ext uri="{FF2B5EF4-FFF2-40B4-BE49-F238E27FC236}">
                  <a16:creationId xmlns:a16="http://schemas.microsoft.com/office/drawing/2014/main" id="{B231C05C-68A3-9C76-9632-D3BA30B40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229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94">
              <a:extLst>
                <a:ext uri="{FF2B5EF4-FFF2-40B4-BE49-F238E27FC236}">
                  <a16:creationId xmlns:a16="http://schemas.microsoft.com/office/drawing/2014/main" id="{2764604F-0141-5593-423B-ECA9831F5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2298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95">
              <a:extLst>
                <a:ext uri="{FF2B5EF4-FFF2-40B4-BE49-F238E27FC236}">
                  <a16:creationId xmlns:a16="http://schemas.microsoft.com/office/drawing/2014/main" id="{4B2DA4A7-393B-C75A-8A53-ADCC0C841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246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96">
              <a:extLst>
                <a:ext uri="{FF2B5EF4-FFF2-40B4-BE49-F238E27FC236}">
                  <a16:creationId xmlns:a16="http://schemas.microsoft.com/office/drawing/2014/main" id="{2E232F68-431E-4234-E377-54A06F51F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2461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97">
              <a:extLst>
                <a:ext uri="{FF2B5EF4-FFF2-40B4-BE49-F238E27FC236}">
                  <a16:creationId xmlns:a16="http://schemas.microsoft.com/office/drawing/2014/main" id="{11977980-6B04-2748-8C37-A3344C2DE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262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98">
              <a:extLst>
                <a:ext uri="{FF2B5EF4-FFF2-40B4-BE49-F238E27FC236}">
                  <a16:creationId xmlns:a16="http://schemas.microsoft.com/office/drawing/2014/main" id="{BF21CB30-1E75-3A44-6395-E9E38E364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2624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99">
              <a:extLst>
                <a:ext uri="{FF2B5EF4-FFF2-40B4-BE49-F238E27FC236}">
                  <a16:creationId xmlns:a16="http://schemas.microsoft.com/office/drawing/2014/main" id="{38612573-5A4F-15BE-4BF0-CFE29540E7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278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00">
              <a:extLst>
                <a:ext uri="{FF2B5EF4-FFF2-40B4-BE49-F238E27FC236}">
                  <a16:creationId xmlns:a16="http://schemas.microsoft.com/office/drawing/2014/main" id="{0B545964-7D30-6183-DE5E-83DF5E7C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2787"/>
              <a:ext cx="8" cy="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101">
              <a:extLst>
                <a:ext uri="{FF2B5EF4-FFF2-40B4-BE49-F238E27FC236}">
                  <a16:creationId xmlns:a16="http://schemas.microsoft.com/office/drawing/2014/main" id="{7F22A623-3C1F-DAD7-4129-1F627D785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2951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102">
              <a:extLst>
                <a:ext uri="{FF2B5EF4-FFF2-40B4-BE49-F238E27FC236}">
                  <a16:creationId xmlns:a16="http://schemas.microsoft.com/office/drawing/2014/main" id="{08437247-B15A-EDAB-B7F6-351DFAC76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2951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103">
              <a:extLst>
                <a:ext uri="{FF2B5EF4-FFF2-40B4-BE49-F238E27FC236}">
                  <a16:creationId xmlns:a16="http://schemas.microsoft.com/office/drawing/2014/main" id="{4CA0AE84-197C-B365-2297-B731A22E2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311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04">
              <a:extLst>
                <a:ext uri="{FF2B5EF4-FFF2-40B4-BE49-F238E27FC236}">
                  <a16:creationId xmlns:a16="http://schemas.microsoft.com/office/drawing/2014/main" id="{1020363C-F4F7-F917-9065-C83DF401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3114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05">
              <a:extLst>
                <a:ext uri="{FF2B5EF4-FFF2-40B4-BE49-F238E27FC236}">
                  <a16:creationId xmlns:a16="http://schemas.microsoft.com/office/drawing/2014/main" id="{6C21E9DC-C66B-4DF5-4F53-7DD1301508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327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06">
              <a:extLst>
                <a:ext uri="{FF2B5EF4-FFF2-40B4-BE49-F238E27FC236}">
                  <a16:creationId xmlns:a16="http://schemas.microsoft.com/office/drawing/2014/main" id="{7C93E278-D6DD-97F3-75B1-FFA751DE9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3277"/>
              <a:ext cx="8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07">
              <a:extLst>
                <a:ext uri="{FF2B5EF4-FFF2-40B4-BE49-F238E27FC236}">
                  <a16:creationId xmlns:a16="http://schemas.microsoft.com/office/drawing/2014/main" id="{8AA3E0DA-5405-EABD-5A24-98F0774A7D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3448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08">
              <a:extLst>
                <a:ext uri="{FF2B5EF4-FFF2-40B4-BE49-F238E27FC236}">
                  <a16:creationId xmlns:a16="http://schemas.microsoft.com/office/drawing/2014/main" id="{FFF1CEFA-1DBE-5928-6E77-7D92EAACE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3448"/>
              <a:ext cx="8" cy="9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109">
              <a:extLst>
                <a:ext uri="{FF2B5EF4-FFF2-40B4-BE49-F238E27FC236}">
                  <a16:creationId xmlns:a16="http://schemas.microsoft.com/office/drawing/2014/main" id="{4432FC6B-3BF3-84AA-B3E4-6FD84AB72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" y="3612"/>
              <a:ext cx="3125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10">
              <a:extLst>
                <a:ext uri="{FF2B5EF4-FFF2-40B4-BE49-F238E27FC236}">
                  <a16:creationId xmlns:a16="http://schemas.microsoft.com/office/drawing/2014/main" id="{995614CE-FDA3-61BE-0DDA-BA68FE1F5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3612"/>
              <a:ext cx="3133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111">
              <a:extLst>
                <a:ext uri="{FF2B5EF4-FFF2-40B4-BE49-F238E27FC236}">
                  <a16:creationId xmlns:a16="http://schemas.microsoft.com/office/drawing/2014/main" id="{1698D73A-0F0F-B205-7780-460EF9F576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" y="3930"/>
              <a:ext cx="3125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12">
              <a:extLst>
                <a:ext uri="{FF2B5EF4-FFF2-40B4-BE49-F238E27FC236}">
                  <a16:creationId xmlns:a16="http://schemas.microsoft.com/office/drawing/2014/main" id="{444A4CBA-954A-E906-9CFC-BB8CB250F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" y="3930"/>
              <a:ext cx="3133" cy="8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13">
              <a:extLst>
                <a:ext uri="{FF2B5EF4-FFF2-40B4-BE49-F238E27FC236}">
                  <a16:creationId xmlns:a16="http://schemas.microsoft.com/office/drawing/2014/main" id="{48372BE2-C80F-764F-55A5-AE6ED67EA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3432"/>
              <a:ext cx="16" cy="16"/>
            </a:xfrm>
            <a:prstGeom prst="rect">
              <a:avLst/>
            </a:prstGeom>
            <a:solidFill>
              <a:srgbClr val="485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14">
              <a:extLst>
                <a:ext uri="{FF2B5EF4-FFF2-40B4-BE49-F238E27FC236}">
                  <a16:creationId xmlns:a16="http://schemas.microsoft.com/office/drawing/2014/main" id="{5A397968-0247-3B16-75C3-95D9B1644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440"/>
              <a:ext cx="8" cy="8"/>
            </a:xfrm>
            <a:prstGeom prst="rect">
              <a:avLst/>
            </a:prstGeom>
            <a:solidFill>
              <a:srgbClr val="485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15">
              <a:extLst>
                <a:ext uri="{FF2B5EF4-FFF2-40B4-BE49-F238E27FC236}">
                  <a16:creationId xmlns:a16="http://schemas.microsoft.com/office/drawing/2014/main" id="{1E8231F9-E5B6-71AB-C631-C8D65318A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440"/>
              <a:ext cx="8" cy="8"/>
            </a:xfrm>
            <a:prstGeom prst="rect">
              <a:avLst/>
            </a:prstGeom>
            <a:solidFill>
              <a:srgbClr val="485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16">
              <a:extLst>
                <a:ext uri="{FF2B5EF4-FFF2-40B4-BE49-F238E27FC236}">
                  <a16:creationId xmlns:a16="http://schemas.microsoft.com/office/drawing/2014/main" id="{09D82A0E-AC5B-7DA9-7849-AFBF9B1AC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6" y="3432"/>
              <a:ext cx="17" cy="16"/>
            </a:xfrm>
            <a:prstGeom prst="rect">
              <a:avLst/>
            </a:prstGeom>
            <a:solidFill>
              <a:srgbClr val="485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117">
              <a:extLst>
                <a:ext uri="{FF2B5EF4-FFF2-40B4-BE49-F238E27FC236}">
                  <a16:creationId xmlns:a16="http://schemas.microsoft.com/office/drawing/2014/main" id="{5E6E3E5C-05AE-6149-8D55-D98EEF7B1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3440"/>
              <a:ext cx="9" cy="8"/>
            </a:xfrm>
            <a:prstGeom prst="rect">
              <a:avLst/>
            </a:prstGeom>
            <a:solidFill>
              <a:srgbClr val="485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18">
              <a:extLst>
                <a:ext uri="{FF2B5EF4-FFF2-40B4-BE49-F238E27FC236}">
                  <a16:creationId xmlns:a16="http://schemas.microsoft.com/office/drawing/2014/main" id="{4682E7C3-6811-0C51-52D0-09172F711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3440"/>
              <a:ext cx="9" cy="8"/>
            </a:xfrm>
            <a:prstGeom prst="rect">
              <a:avLst/>
            </a:prstGeom>
            <a:solidFill>
              <a:srgbClr val="485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19">
              <a:extLst>
                <a:ext uri="{FF2B5EF4-FFF2-40B4-BE49-F238E27FC236}">
                  <a16:creationId xmlns:a16="http://schemas.microsoft.com/office/drawing/2014/main" id="{F11AF319-DB1F-F1F4-2EA8-604AD4C9E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3416"/>
              <a:ext cx="16" cy="16"/>
            </a:xfrm>
            <a:prstGeom prst="rect">
              <a:avLst/>
            </a:prstGeom>
            <a:solidFill>
              <a:srgbClr val="485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20">
              <a:extLst>
                <a:ext uri="{FF2B5EF4-FFF2-40B4-BE49-F238E27FC236}">
                  <a16:creationId xmlns:a16="http://schemas.microsoft.com/office/drawing/2014/main" id="{F27D12BC-4FF4-0172-326D-7D89C66D7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424"/>
              <a:ext cx="8" cy="8"/>
            </a:xfrm>
            <a:prstGeom prst="rect">
              <a:avLst/>
            </a:prstGeom>
            <a:solidFill>
              <a:srgbClr val="485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Rectangle 121">
              <a:extLst>
                <a:ext uri="{FF2B5EF4-FFF2-40B4-BE49-F238E27FC236}">
                  <a16:creationId xmlns:a16="http://schemas.microsoft.com/office/drawing/2014/main" id="{08C56B4B-D622-E070-7AC0-A0259351A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424"/>
              <a:ext cx="8" cy="8"/>
            </a:xfrm>
            <a:prstGeom prst="rect">
              <a:avLst/>
            </a:prstGeom>
            <a:solidFill>
              <a:srgbClr val="485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50ED543-BD5E-AF77-8762-1AD1F4F902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404937"/>
              </p:ext>
            </p:extLst>
          </p:nvPr>
        </p:nvGraphicFramePr>
        <p:xfrm>
          <a:off x="5550777" y="2084175"/>
          <a:ext cx="5753810" cy="4361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9267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5251" y="438163"/>
            <a:ext cx="9334500" cy="54476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5500" u="sng" dirty="0">
                <a:solidFill>
                  <a:srgbClr val="00412F"/>
                </a:solidFill>
                <a:latin typeface="Century Schoolbook" panose="02040604050505020304" pitchFamily="18" charset="0"/>
              </a:rPr>
              <a:t>Organizational Functions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srgbClr val="00412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Fire and EMS Management</a:t>
            </a:r>
          </a:p>
          <a:p>
            <a:pPr marL="684213" marR="0" lvl="0" indent="-684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Response</a:t>
            </a:r>
          </a:p>
          <a:p>
            <a:pPr marL="684213" indent="-684213">
              <a:buBlip>
                <a:blip r:embed="rId2"/>
              </a:buBlip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Prevention</a:t>
            </a:r>
          </a:p>
          <a:p>
            <a:pPr marL="684213" marR="0" lvl="0" indent="-684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Plans Review</a:t>
            </a:r>
          </a:p>
          <a:p>
            <a:pPr marL="684213" marR="0" lvl="0" indent="-684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Inspections</a:t>
            </a:r>
          </a:p>
          <a:p>
            <a:pPr marL="684213" marR="0" lvl="0" indent="-684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Enforcement</a:t>
            </a:r>
          </a:p>
          <a:p>
            <a:pPr marL="684213" marR="0" lvl="0" indent="-684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Pre</a:t>
            </a: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-Incident Planning</a:t>
            </a:r>
          </a:p>
          <a:p>
            <a:pPr marL="684213" marR="0" lvl="0" indent="-684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Operation</a:t>
            </a: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s and Administration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00412F"/>
              </a:solidFill>
              <a:effectLst/>
              <a:uLnTx/>
              <a:uFillTx/>
              <a:latin typeface="Century Schoolbook" panose="02040604050505020304" pitchFamily="18" charset="0"/>
            </a:endParaRPr>
          </a:p>
        </p:txBody>
      </p:sp>
      <p:pic>
        <p:nvPicPr>
          <p:cNvPr id="3" name="Picture 2" descr="A group of people in water&#10;&#10;Description automatically generated">
            <a:extLst>
              <a:ext uri="{FF2B5EF4-FFF2-40B4-BE49-F238E27FC236}">
                <a16:creationId xmlns:a16="http://schemas.microsoft.com/office/drawing/2014/main" id="{1F0DA58A-1DC3-3402-A4C5-5A0BAFF4F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2478514"/>
            <a:ext cx="4720046" cy="265446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264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1967" y="489734"/>
            <a:ext cx="6222274" cy="587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5500" u="sng" dirty="0">
                <a:solidFill>
                  <a:srgbClr val="00412F"/>
                </a:solidFill>
                <a:latin typeface="Century Schoolbook" panose="02040604050505020304" pitchFamily="18" charset="0"/>
              </a:rPr>
              <a:t>Initiatives</a:t>
            </a:r>
          </a:p>
          <a:p>
            <a:pPr algn="ctr">
              <a:defRPr/>
            </a:pPr>
            <a:endParaRPr lang="en-US" sz="2400" u="sng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Community Risk Reduction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Incident Action Planning</a:t>
            </a:r>
            <a:endParaRPr lang="en-US" sz="3200" dirty="0">
              <a:solidFill>
                <a:srgbClr val="00412F"/>
              </a:solidFill>
              <a:latin typeface="Century Schoolbook" panose="02040604050505020304" pitchFamily="18" charset="0"/>
            </a:endParaRP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Emergency Management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Events</a:t>
            </a:r>
          </a:p>
          <a:p>
            <a:pPr marL="685800" marR="0" lvl="0" indent="-6858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Grants</a:t>
            </a:r>
          </a:p>
          <a:p>
            <a:pPr marL="1376363" lvl="2" indent="-69215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Duke Energy</a:t>
            </a:r>
          </a:p>
          <a:p>
            <a:pPr marL="1376363" lvl="2" indent="-69215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Elks Lodge</a:t>
            </a:r>
          </a:p>
          <a:p>
            <a:pPr marL="1376363" lvl="2" indent="-692150"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Municipal Association of S.C.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500" i="1" dirty="0">
              <a:solidFill>
                <a:srgbClr val="00412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75B568F4-128B-0F8A-77BF-E8A4EDFB3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5185" y="1185876"/>
            <a:ext cx="5569131" cy="417684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1990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04AB98FB-62B3-447C-B1C1-B5359F359826}"/>
              </a:ext>
            </a:extLst>
          </p:cNvPr>
          <p:cNvSpPr txBox="1">
            <a:spLocks/>
          </p:cNvSpPr>
          <p:nvPr/>
        </p:nvSpPr>
        <p:spPr>
          <a:xfrm>
            <a:off x="4652009" y="2567905"/>
            <a:ext cx="6912973" cy="2439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500" u="sng" dirty="0">
                <a:solidFill>
                  <a:srgbClr val="00412F"/>
                </a:solidFill>
                <a:latin typeface="Century Schoolbook" panose="02040604050505020304" pitchFamily="18" charset="0"/>
              </a:rPr>
              <a:t>Training</a:t>
            </a:r>
          </a:p>
          <a:p>
            <a:r>
              <a:rPr lang="en-US" sz="3600" i="1" u="sng" dirty="0">
                <a:solidFill>
                  <a:srgbClr val="00412F"/>
                </a:solidFill>
                <a:latin typeface="Century Schoolbook" panose="02040604050505020304" pitchFamily="18" charset="0"/>
              </a:rPr>
              <a:t>2023 Stats</a:t>
            </a:r>
          </a:p>
          <a:p>
            <a:pPr marL="685800" indent="-685800" algn="l">
              <a:buBlip>
                <a:blip r:embed="rId2"/>
              </a:buBlip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Over 5000 departmental training hours.</a:t>
            </a:r>
          </a:p>
          <a:p>
            <a:pPr marL="685800" indent="-685800" algn="l">
              <a:buBlip>
                <a:blip r:embed="rId2"/>
              </a:buBlip>
            </a:pPr>
            <a:r>
              <a:rPr lang="en-US" sz="3200" dirty="0">
                <a:solidFill>
                  <a:srgbClr val="00412F"/>
                </a:solidFill>
                <a:latin typeface="Century Schoolbook" panose="02040604050505020304" pitchFamily="18" charset="0"/>
              </a:rPr>
              <a:t>Projections for 2024 include:</a:t>
            </a:r>
          </a:p>
          <a:p>
            <a:pPr marL="1371600" lvl="1" indent="-685800" algn="l">
              <a:buBlip>
                <a:blip r:embed="rId2"/>
              </a:buBlip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Fire Classes</a:t>
            </a:r>
          </a:p>
          <a:p>
            <a:pPr marL="1371600" lvl="1" indent="-685800" algn="l">
              <a:buBlip>
                <a:blip r:embed="rId2"/>
              </a:buBlip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Water Operations both Flat and Swiftwater</a:t>
            </a:r>
          </a:p>
          <a:p>
            <a:pPr marL="1371600" lvl="1" indent="-685800" algn="l">
              <a:buBlip>
                <a:blip r:embed="rId2"/>
              </a:buBlip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EMT with Focus on Drug Administration</a:t>
            </a:r>
          </a:p>
          <a:p>
            <a:pPr marL="1371600" lvl="1" indent="-685800" algn="l">
              <a:buBlip>
                <a:blip r:embed="rId2"/>
              </a:buBlip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Technical Rope and Confined Space Rescue</a:t>
            </a:r>
          </a:p>
          <a:p>
            <a:pPr marL="1371600" lvl="1" indent="-685800" algn="l">
              <a:buBlip>
                <a:blip r:embed="rId2"/>
              </a:buBlip>
            </a:pPr>
            <a:r>
              <a:rPr lang="en-US" sz="2400" dirty="0">
                <a:solidFill>
                  <a:srgbClr val="00412F"/>
                </a:solidFill>
                <a:latin typeface="Century Schoolbook" panose="02040604050505020304" pitchFamily="18" charset="0"/>
              </a:rPr>
              <a:t>Vehicle Extrication and Stabilization</a:t>
            </a:r>
          </a:p>
          <a:p>
            <a:endParaRPr lang="en-US" sz="6500" dirty="0">
              <a:solidFill>
                <a:srgbClr val="00412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Picture 1" descr="A firefighter standing in a room&#10;&#10;Description automatically generated">
            <a:extLst>
              <a:ext uri="{FF2B5EF4-FFF2-40B4-BE49-F238E27FC236}">
                <a16:creationId xmlns:a16="http://schemas.microsoft.com/office/drawing/2014/main" id="{41183141-B141-2850-CB86-38244ADC1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3701" y="1503816"/>
            <a:ext cx="5342709" cy="4007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3800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557191"/>
            <a:ext cx="10515600" cy="221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00412F"/>
                </a:solidFill>
                <a:effectLst/>
                <a:uLnTx/>
                <a:uFillTx/>
                <a:latin typeface="Century Schoolbook" panose="02040604050505020304" pitchFamily="18" charset="0"/>
              </a:rPr>
              <a:t>Departmental Training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52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group of people in red shirts on a boat&#10;&#10;Description automatically generated">
            <a:extLst>
              <a:ext uri="{FF2B5EF4-FFF2-40B4-BE49-F238E27FC236}">
                <a16:creationId xmlns:a16="http://schemas.microsoft.com/office/drawing/2014/main" id="{99CF0558-EE4D-A3DD-7975-2E22446908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r="30706" b="2"/>
          <a:stretch/>
        </p:blipFill>
        <p:spPr>
          <a:xfrm>
            <a:off x="184558" y="2962911"/>
            <a:ext cx="2255462" cy="3155238"/>
          </a:xfrm>
          <a:prstGeom prst="rect">
            <a:avLst/>
          </a:prstGeom>
        </p:spPr>
      </p:pic>
      <p:pic>
        <p:nvPicPr>
          <p:cNvPr id="40" name="Picture 39" descr="A group of people tying a rope&#10;&#10;Description automatically generated">
            <a:extLst>
              <a:ext uri="{FF2B5EF4-FFF2-40B4-BE49-F238E27FC236}">
                <a16:creationId xmlns:a16="http://schemas.microsoft.com/office/drawing/2014/main" id="{1EE9EC65-7E59-2F9C-46AE-156F221B4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2735" b="2"/>
          <a:stretch/>
        </p:blipFill>
        <p:spPr>
          <a:xfrm>
            <a:off x="2575696" y="2962911"/>
            <a:ext cx="2255462" cy="3155238"/>
          </a:xfrm>
          <a:prstGeom prst="rect">
            <a:avLst/>
          </a:prstGeom>
        </p:spPr>
      </p:pic>
      <p:pic>
        <p:nvPicPr>
          <p:cNvPr id="25" name="Picture 24" descr="A person wearing a helmet and gloves working on a machine&#10;&#10;Description automatically generated">
            <a:extLst>
              <a:ext uri="{FF2B5EF4-FFF2-40B4-BE49-F238E27FC236}">
                <a16:creationId xmlns:a16="http://schemas.microsoft.com/office/drawing/2014/main" id="{2C08F557-61CF-2FA0-906E-74D8DC8211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r="13637" b="2"/>
          <a:stretch/>
        </p:blipFill>
        <p:spPr>
          <a:xfrm>
            <a:off x="4966833" y="2962911"/>
            <a:ext cx="2255462" cy="3155238"/>
          </a:xfrm>
          <a:prstGeom prst="rect">
            <a:avLst/>
          </a:prstGeom>
        </p:spPr>
      </p:pic>
      <p:pic>
        <p:nvPicPr>
          <p:cNvPr id="3" name="Picture 2" descr="A group of people in safety gear pulling a rope&#10;&#10;Description automatically generated">
            <a:extLst>
              <a:ext uri="{FF2B5EF4-FFF2-40B4-BE49-F238E27FC236}">
                <a16:creationId xmlns:a16="http://schemas.microsoft.com/office/drawing/2014/main" id="{6F66FFF5-80B9-6629-11E9-2404B1BAB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0" r="28295" b="-4"/>
          <a:stretch/>
        </p:blipFill>
        <p:spPr>
          <a:xfrm>
            <a:off x="7357971" y="2962911"/>
            <a:ext cx="2255462" cy="3155238"/>
          </a:xfrm>
          <a:prstGeom prst="rect">
            <a:avLst/>
          </a:prstGeom>
        </p:spPr>
      </p:pic>
      <p:pic>
        <p:nvPicPr>
          <p:cNvPr id="10" name="Picture 9" descr="A group of men in uniform&#10;&#10;Description automatically generated">
            <a:extLst>
              <a:ext uri="{FF2B5EF4-FFF2-40B4-BE49-F238E27FC236}">
                <a16:creationId xmlns:a16="http://schemas.microsoft.com/office/drawing/2014/main" id="{DFE66E50-9458-62C0-7DE4-AFED5053A1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35266" b="-4"/>
          <a:stretch/>
        </p:blipFill>
        <p:spPr>
          <a:xfrm>
            <a:off x="9749109" y="2962911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624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Retail Strategies">
      <a:dk1>
        <a:sysClr val="windowText" lastClr="000000"/>
      </a:dk1>
      <a:lt1>
        <a:sysClr val="window" lastClr="FFFFFF"/>
      </a:lt1>
      <a:dk2>
        <a:srgbClr val="262626"/>
      </a:dk2>
      <a:lt2>
        <a:srgbClr val="E7E6E6"/>
      </a:lt2>
      <a:accent1>
        <a:srgbClr val="78BE20"/>
      </a:accent1>
      <a:accent2>
        <a:srgbClr val="00B5E2"/>
      </a:accent2>
      <a:accent3>
        <a:srgbClr val="4073C9"/>
      </a:accent3>
      <a:accent4>
        <a:srgbClr val="FF9E1B"/>
      </a:accent4>
      <a:accent5>
        <a:srgbClr val="D8D8D8"/>
      </a:accent5>
      <a:accent6>
        <a:srgbClr val="BFBFBF"/>
      </a:accent6>
      <a:hlink>
        <a:srgbClr val="7F7F7F"/>
      </a:hlink>
      <a:folHlink>
        <a:srgbClr val="70AD47"/>
      </a:folHlink>
    </a:clrScheme>
    <a:fontScheme name="Custom 5">
      <a:majorFont>
        <a:latin typeface="Avenir LT"/>
        <a:ea typeface=""/>
        <a:cs typeface=""/>
      </a:majorFont>
      <a:minorFont>
        <a:latin typeface="Avenir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3911</TotalTime>
  <Words>346</Words>
  <Application>Microsoft Office PowerPoint</Application>
  <PresentationFormat>Widescreen</PresentationFormat>
  <Paragraphs>136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Avenir Book</vt:lpstr>
      <vt:lpstr>Avenir LT</vt:lpstr>
      <vt:lpstr>Calibri</vt:lpstr>
      <vt:lpstr>Calibri Light</vt:lpstr>
      <vt:lpstr>Century Schoolbook</vt:lpstr>
      <vt:lpstr>1_Office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Funderburk</dc:creator>
  <cp:lastModifiedBy>Chief Hasty</cp:lastModifiedBy>
  <cp:revision>124</cp:revision>
  <dcterms:created xsi:type="dcterms:W3CDTF">2021-01-19T15:20:52Z</dcterms:created>
  <dcterms:modified xsi:type="dcterms:W3CDTF">2023-12-14T03:24:28Z</dcterms:modified>
</cp:coreProperties>
</file>