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95" r:id="rId2"/>
    <p:sldMasterId id="2147483767" r:id="rId3"/>
  </p:sldMasterIdLst>
  <p:notesMasterIdLst>
    <p:notesMasterId r:id="rId15"/>
  </p:notesMasterIdLst>
  <p:sldIdLst>
    <p:sldId id="717" r:id="rId4"/>
    <p:sldId id="971" r:id="rId5"/>
    <p:sldId id="974" r:id="rId6"/>
    <p:sldId id="973" r:id="rId7"/>
    <p:sldId id="967" r:id="rId8"/>
    <p:sldId id="739" r:id="rId9"/>
    <p:sldId id="968" r:id="rId10"/>
    <p:sldId id="970" r:id="rId11"/>
    <p:sldId id="969" r:id="rId12"/>
    <p:sldId id="972" r:id="rId13"/>
    <p:sldId id="975" r:id="rId14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AC13C5E-5EF2-4394-99C7-A74973AC9044}">
          <p14:sldIdLst>
            <p14:sldId id="717"/>
            <p14:sldId id="971"/>
            <p14:sldId id="974"/>
            <p14:sldId id="973"/>
            <p14:sldId id="967"/>
            <p14:sldId id="739"/>
            <p14:sldId id="968"/>
            <p14:sldId id="970"/>
            <p14:sldId id="969"/>
            <p14:sldId id="972"/>
            <p14:sldId id="975"/>
          </p14:sldIdLst>
        </p14:section>
        <p14:section name="Untitled Section" id="{247524FC-A280-42C7-A68F-4FE3EAC035DB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hilip Jolley" initials="PJ" lastIdx="1" clrIdx="0">
    <p:extLst>
      <p:ext uri="{19B8F6BF-5375-455C-9EA6-DF929625EA0E}">
        <p15:presenceInfo xmlns:p15="http://schemas.microsoft.com/office/powerpoint/2012/main" userId="S::PJolley@tegacaysc.gov::d27d8ef5-9d02-4bbc-a634-decc4fd652b9" providerId="AD"/>
      </p:ext>
    </p:extLst>
  </p:cmAuthor>
  <p:cmAuthor id="2" name="Charlie Funderburk" initials="CF" lastIdx="2" clrIdx="1">
    <p:extLst>
      <p:ext uri="{19B8F6BF-5375-455C-9EA6-DF929625EA0E}">
        <p15:presenceInfo xmlns:p15="http://schemas.microsoft.com/office/powerpoint/2012/main" userId="S::CFunderburk@tegacaysc.gov::78167536-c915-4190-997a-226ff566f0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12F"/>
    <a:srgbClr val="033381"/>
    <a:srgbClr val="C00000"/>
    <a:srgbClr val="FFB7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4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0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CB556C-85A4-41FB-B21F-F385A35671BC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500CD6-E31F-4501-86A7-C4DDA7CF7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690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7E3EF-65A9-4F94-B587-7A1C789D4F83}" type="datetime1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7FF2C-ED6F-43EC-9B1C-7FE0AA250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788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D89B-525B-4E8B-BECC-18E6AAC17A5C}" type="datetime1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7FF2C-ED6F-43EC-9B1C-7FE0AA250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14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C5806-0744-40B1-A93F-539B23B11894}" type="datetime1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7FF2C-ED6F-43EC-9B1C-7FE0AA250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016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274" y="5590679"/>
            <a:ext cx="10515600" cy="495144"/>
          </a:xfrm>
        </p:spPr>
        <p:txBody>
          <a:bodyPr/>
          <a:lstStyle>
            <a:lvl1pPr>
              <a:defRPr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02E3358-6A74-4F5B-8937-2AD8191B97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274" y="5257870"/>
            <a:ext cx="10902450" cy="332809"/>
          </a:xfrm>
        </p:spPr>
        <p:txBody>
          <a:bodyPr>
            <a:normAutofit/>
          </a:bodyPr>
          <a:lstStyle>
            <a:lvl1pPr marL="0" indent="0">
              <a:buNone/>
              <a:defRPr sz="119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55689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686675"/>
            <a:ext cx="9144000" cy="4238561"/>
          </a:xfrm>
        </p:spPr>
        <p:txBody>
          <a:bodyPr>
            <a:normAutofit/>
          </a:bodyPr>
          <a:lstStyle>
            <a:lvl1pPr marL="0" indent="0" algn="l">
              <a:buNone/>
              <a:defRPr sz="794"/>
            </a:lvl1pPr>
            <a:lvl2pPr marL="257193" indent="0" algn="ctr">
              <a:buNone/>
              <a:defRPr sz="1125"/>
            </a:lvl2pPr>
            <a:lvl3pPr marL="514387" indent="0" algn="ctr">
              <a:buNone/>
              <a:defRPr sz="1012"/>
            </a:lvl3pPr>
            <a:lvl4pPr marL="771580" indent="0" algn="ctr">
              <a:buNone/>
              <a:defRPr sz="900"/>
            </a:lvl4pPr>
            <a:lvl5pPr marL="1028773" indent="0" algn="ctr">
              <a:buNone/>
              <a:defRPr sz="900"/>
            </a:lvl5pPr>
            <a:lvl6pPr marL="1285966" indent="0" algn="ctr">
              <a:buNone/>
              <a:defRPr sz="900"/>
            </a:lvl6pPr>
            <a:lvl7pPr marL="1543161" indent="0" algn="ctr">
              <a:buNone/>
              <a:defRPr sz="900"/>
            </a:lvl7pPr>
            <a:lvl8pPr marL="1800354" indent="0" algn="ctr">
              <a:buNone/>
              <a:defRPr sz="900"/>
            </a:lvl8pPr>
            <a:lvl9pPr marL="2057546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16675FD-E0A7-4BBE-B662-E05993D8E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521" y="1185043"/>
            <a:ext cx="10901932" cy="365126"/>
          </a:xfrm>
        </p:spPr>
        <p:txBody>
          <a:bodyPr anchor="t">
            <a:noAutofit/>
          </a:bodyPr>
          <a:lstStyle>
            <a:lvl1pPr>
              <a:defRPr sz="2118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776CC0C5-0E1C-4DE8-BD5D-068C62078D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5377" y="820320"/>
            <a:ext cx="10902450" cy="332809"/>
          </a:xfrm>
        </p:spPr>
        <p:txBody>
          <a:bodyPr>
            <a:normAutofit/>
          </a:bodyPr>
          <a:lstStyle>
            <a:lvl1pPr marL="0" indent="0">
              <a:buNone/>
              <a:defRPr sz="119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A0390D5-3B63-4916-AD6C-C063B57966DA}"/>
              </a:ext>
            </a:extLst>
          </p:cNvPr>
          <p:cNvCxnSpPr>
            <a:cxnSpLocks/>
          </p:cNvCxnSpPr>
          <p:nvPr userDrawn="1"/>
        </p:nvCxnSpPr>
        <p:spPr>
          <a:xfrm>
            <a:off x="564265" y="1546412"/>
            <a:ext cx="619605" cy="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42289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521" y="1185043"/>
            <a:ext cx="10901932" cy="365126"/>
          </a:xfrm>
        </p:spPr>
        <p:txBody>
          <a:bodyPr anchor="t">
            <a:noAutofit/>
          </a:bodyPr>
          <a:lstStyle>
            <a:lvl1pPr>
              <a:defRPr sz="2118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25391" y="1690886"/>
            <a:ext cx="9022061" cy="4398767"/>
          </a:xfrm>
        </p:spPr>
        <p:txBody>
          <a:bodyPr>
            <a:normAutofit/>
          </a:bodyPr>
          <a:lstStyle>
            <a:lvl1pPr marL="0" indent="0">
              <a:buNone/>
              <a:defRPr sz="794">
                <a:solidFill>
                  <a:schemeClr val="tx1"/>
                </a:solidFill>
              </a:defRPr>
            </a:lvl1pPr>
            <a:lvl2pPr marL="257193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87" indent="0">
              <a:buNone/>
              <a:defRPr sz="1012">
                <a:solidFill>
                  <a:schemeClr val="tx1">
                    <a:tint val="75000"/>
                  </a:schemeClr>
                </a:solidFill>
              </a:defRPr>
            </a:lvl3pPr>
            <a:lvl4pPr marL="7715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7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96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16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35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54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0A12A82-F44A-4BB1-B0FC-2B83F97131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5377" y="820320"/>
            <a:ext cx="10902450" cy="332809"/>
          </a:xfrm>
        </p:spPr>
        <p:txBody>
          <a:bodyPr>
            <a:normAutofit/>
          </a:bodyPr>
          <a:lstStyle>
            <a:lvl1pPr marL="0" indent="0">
              <a:buNone/>
              <a:defRPr sz="119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3D43BBD-2F98-4F6D-BE65-151C63B63CDD}"/>
              </a:ext>
            </a:extLst>
          </p:cNvPr>
          <p:cNvCxnSpPr>
            <a:cxnSpLocks/>
          </p:cNvCxnSpPr>
          <p:nvPr userDrawn="1"/>
        </p:nvCxnSpPr>
        <p:spPr>
          <a:xfrm>
            <a:off x="445379" y="6205058"/>
            <a:ext cx="113931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1476299-9A7D-4CA9-9373-F19E22B4472E}"/>
              </a:ext>
            </a:extLst>
          </p:cNvPr>
          <p:cNvCxnSpPr>
            <a:cxnSpLocks/>
          </p:cNvCxnSpPr>
          <p:nvPr userDrawn="1"/>
        </p:nvCxnSpPr>
        <p:spPr>
          <a:xfrm>
            <a:off x="564265" y="1546412"/>
            <a:ext cx="619605" cy="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77911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8E928D1-F33C-478F-AA90-7E869BB6DBCA}"/>
              </a:ext>
            </a:extLst>
          </p:cNvPr>
          <p:cNvSpPr/>
          <p:nvPr userDrawn="1"/>
        </p:nvSpPr>
        <p:spPr>
          <a:xfrm>
            <a:off x="233504" y="91827"/>
            <a:ext cx="11752796" cy="14402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9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27230C2-29D2-4063-B2BB-6E4B7FC6742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79471" y="1648292"/>
            <a:ext cx="9206545" cy="4160951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794">
                <a:solidFill>
                  <a:schemeClr val="tx1"/>
                </a:solidFill>
              </a:defRPr>
            </a:lvl1pPr>
            <a:lvl2pPr marL="257193" indent="0">
              <a:buFont typeface="Arial" panose="020B0604020202020204" pitchFamily="34" charset="0"/>
              <a:buNone/>
              <a:defRPr sz="1191">
                <a:solidFill>
                  <a:schemeClr val="bg1"/>
                </a:solidFill>
              </a:defRPr>
            </a:lvl2pPr>
            <a:lvl3pPr marL="514387" indent="0">
              <a:buFont typeface="Arial" panose="020B0604020202020204" pitchFamily="34" charset="0"/>
              <a:buNone/>
              <a:defRPr sz="1191">
                <a:solidFill>
                  <a:schemeClr val="bg1"/>
                </a:solidFill>
              </a:defRPr>
            </a:lvl3pPr>
            <a:lvl4pPr marL="771580" indent="0">
              <a:buFont typeface="Arial" panose="020B0604020202020204" pitchFamily="34" charset="0"/>
              <a:buNone/>
              <a:defRPr sz="1191">
                <a:solidFill>
                  <a:schemeClr val="bg1"/>
                </a:solidFill>
              </a:defRPr>
            </a:lvl4pPr>
            <a:lvl5pPr marL="1028773" indent="0">
              <a:buFont typeface="Arial" panose="020B0604020202020204" pitchFamily="34" charset="0"/>
              <a:buNone/>
              <a:defRPr sz="119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AC304F2-06B6-4DE1-B0D1-D891107AE9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3512" y="879418"/>
            <a:ext cx="10515600" cy="330953"/>
          </a:xfrm>
        </p:spPr>
        <p:txBody>
          <a:bodyPr>
            <a:normAutofit/>
          </a:bodyPr>
          <a:lstStyle>
            <a:lvl1pPr>
              <a:defRPr sz="1191">
                <a:solidFill>
                  <a:schemeClr val="bg1"/>
                </a:solidFill>
              </a:defRPr>
            </a:lvl1pPr>
            <a:lvl2pPr>
              <a:defRPr sz="794"/>
            </a:lvl2pPr>
            <a:lvl3pPr>
              <a:defRPr sz="794"/>
            </a:lvl3pPr>
            <a:lvl4pPr>
              <a:defRPr sz="794"/>
            </a:lvl4pPr>
            <a:lvl5pPr>
              <a:defRPr sz="794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95F253-E222-B342-8286-E7E1A3AF59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91004" y="266864"/>
            <a:ext cx="2695011" cy="50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9475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382F92-31A1-D84C-877B-3D4DD074F25E}"/>
              </a:ext>
            </a:extLst>
          </p:cNvPr>
          <p:cNvSpPr/>
          <p:nvPr userDrawn="1"/>
        </p:nvSpPr>
        <p:spPr>
          <a:xfrm>
            <a:off x="233504" y="91827"/>
            <a:ext cx="11752796" cy="612786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9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274" y="5590679"/>
            <a:ext cx="10515600" cy="495144"/>
          </a:xfrm>
        </p:spPr>
        <p:txBody>
          <a:bodyPr>
            <a:normAutofit/>
          </a:bodyPr>
          <a:lstStyle>
            <a:lvl1pPr>
              <a:defRPr sz="2056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02E3358-6A74-4F5B-8937-2AD8191B97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5377" y="5257851"/>
            <a:ext cx="10902450" cy="332809"/>
          </a:xfrm>
        </p:spPr>
        <p:txBody>
          <a:bodyPr>
            <a:normAutofit/>
          </a:bodyPr>
          <a:lstStyle>
            <a:lvl1pPr marL="0" indent="0">
              <a:buNone/>
              <a:defRPr sz="1199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95214F-5B87-E24C-BC18-4093DCF51D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68375" y="2265522"/>
            <a:ext cx="4283051" cy="17804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BD98FF6-B044-394C-9AA5-00E71606B5E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51205" y="-1057109"/>
            <a:ext cx="3024352" cy="69884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1D85006-0BC4-DA48-ABF9-60710799CC56}"/>
              </a:ext>
            </a:extLst>
          </p:cNvPr>
          <p:cNvCxnSpPr>
            <a:cxnSpLocks/>
          </p:cNvCxnSpPr>
          <p:nvPr userDrawn="1"/>
        </p:nvCxnSpPr>
        <p:spPr>
          <a:xfrm>
            <a:off x="569705" y="5975112"/>
            <a:ext cx="61960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1779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382F92-31A1-D84C-877B-3D4DD074F25E}"/>
              </a:ext>
            </a:extLst>
          </p:cNvPr>
          <p:cNvSpPr/>
          <p:nvPr userDrawn="1"/>
        </p:nvSpPr>
        <p:spPr>
          <a:xfrm>
            <a:off x="233504" y="91827"/>
            <a:ext cx="11752796" cy="6127864"/>
          </a:xfrm>
          <a:prstGeom prst="rect">
            <a:avLst/>
          </a:prstGeom>
          <a:gradFill>
            <a:gsLst>
              <a:gs pos="46000">
                <a:schemeClr val="accent3"/>
              </a:gs>
              <a:gs pos="0">
                <a:schemeClr val="accent2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9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274" y="5590679"/>
            <a:ext cx="10515600" cy="495144"/>
          </a:xfrm>
        </p:spPr>
        <p:txBody>
          <a:bodyPr>
            <a:normAutofit/>
          </a:bodyPr>
          <a:lstStyle>
            <a:lvl1pPr>
              <a:defRPr sz="2056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02E3358-6A74-4F5B-8937-2AD8191B97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5377" y="5257851"/>
            <a:ext cx="10902450" cy="332809"/>
          </a:xfrm>
        </p:spPr>
        <p:txBody>
          <a:bodyPr>
            <a:normAutofit/>
          </a:bodyPr>
          <a:lstStyle>
            <a:lvl1pPr marL="0" indent="0">
              <a:buNone/>
              <a:defRPr sz="1199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BD98FF6-B044-394C-9AA5-00E71606B5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51205" y="-1057109"/>
            <a:ext cx="3024352" cy="69884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1D85006-0BC4-DA48-ABF9-60710799CC56}"/>
              </a:ext>
            </a:extLst>
          </p:cNvPr>
          <p:cNvCxnSpPr>
            <a:cxnSpLocks/>
          </p:cNvCxnSpPr>
          <p:nvPr userDrawn="1"/>
        </p:nvCxnSpPr>
        <p:spPr>
          <a:xfrm>
            <a:off x="569705" y="5975112"/>
            <a:ext cx="61960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68588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521" y="1185043"/>
            <a:ext cx="10901932" cy="365126"/>
          </a:xfrm>
        </p:spPr>
        <p:txBody>
          <a:bodyPr anchor="t">
            <a:noAutofit/>
          </a:bodyPr>
          <a:lstStyle>
            <a:lvl1pPr>
              <a:defRPr sz="2056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25391" y="1690886"/>
            <a:ext cx="9022061" cy="4398767"/>
          </a:xfrm>
        </p:spPr>
        <p:txBody>
          <a:bodyPr>
            <a:normAutofit/>
          </a:bodyPr>
          <a:lstStyle>
            <a:lvl1pPr marL="0" indent="0">
              <a:buNone/>
              <a:defRPr sz="794">
                <a:solidFill>
                  <a:schemeClr val="tx1"/>
                </a:solidFill>
              </a:defRPr>
            </a:lvl1pPr>
            <a:lvl2pPr marL="257193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87" indent="0">
              <a:buNone/>
              <a:defRPr sz="1012">
                <a:solidFill>
                  <a:schemeClr val="tx1">
                    <a:tint val="75000"/>
                  </a:schemeClr>
                </a:solidFill>
              </a:defRPr>
            </a:lvl3pPr>
            <a:lvl4pPr marL="7715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7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96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16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35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54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0A12A82-F44A-4BB1-B0FC-2B83F97131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5377" y="820320"/>
            <a:ext cx="10902450" cy="332809"/>
          </a:xfrm>
        </p:spPr>
        <p:txBody>
          <a:bodyPr>
            <a:normAutofit/>
          </a:bodyPr>
          <a:lstStyle>
            <a:lvl1pPr marL="0" indent="0">
              <a:buNone/>
              <a:defRPr sz="11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3D43BBD-2F98-4F6D-BE65-151C63B63CDD}"/>
              </a:ext>
            </a:extLst>
          </p:cNvPr>
          <p:cNvCxnSpPr>
            <a:cxnSpLocks/>
          </p:cNvCxnSpPr>
          <p:nvPr userDrawn="1"/>
        </p:nvCxnSpPr>
        <p:spPr>
          <a:xfrm>
            <a:off x="445379" y="6205058"/>
            <a:ext cx="113931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1476299-9A7D-4CA9-9373-F19E22B4472E}"/>
              </a:ext>
            </a:extLst>
          </p:cNvPr>
          <p:cNvCxnSpPr>
            <a:cxnSpLocks/>
          </p:cNvCxnSpPr>
          <p:nvPr userDrawn="1"/>
        </p:nvCxnSpPr>
        <p:spPr>
          <a:xfrm>
            <a:off x="569705" y="1555555"/>
            <a:ext cx="619605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D0EA825C-AD0E-FC42-8CCF-9D65BA6B50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5378" y="134470"/>
            <a:ext cx="2494653" cy="57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4056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274" y="1153149"/>
            <a:ext cx="10515600" cy="495144"/>
          </a:xfrm>
        </p:spPr>
        <p:txBody>
          <a:bodyPr>
            <a:normAutofit/>
          </a:bodyPr>
          <a:lstStyle>
            <a:lvl1pPr>
              <a:defRPr sz="2056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794"/>
            </a:lvl2pPr>
            <a:lvl3pPr>
              <a:defRPr sz="794"/>
            </a:lvl3pPr>
            <a:lvl4pPr>
              <a:defRPr sz="794"/>
            </a:lvl4pPr>
            <a:lvl5pPr>
              <a:defRPr sz="794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02E3358-6A74-4F5B-8937-2AD8191B97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5377" y="820320"/>
            <a:ext cx="10902450" cy="332809"/>
          </a:xfrm>
        </p:spPr>
        <p:txBody>
          <a:bodyPr>
            <a:normAutofit/>
          </a:bodyPr>
          <a:lstStyle>
            <a:lvl1pPr marL="0" indent="0">
              <a:buNone/>
              <a:defRPr sz="11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E29A388-FEDC-46F9-B30F-0AD91B6BBBE3}"/>
              </a:ext>
            </a:extLst>
          </p:cNvPr>
          <p:cNvCxnSpPr>
            <a:cxnSpLocks/>
          </p:cNvCxnSpPr>
          <p:nvPr userDrawn="1"/>
        </p:nvCxnSpPr>
        <p:spPr>
          <a:xfrm>
            <a:off x="593800" y="1573094"/>
            <a:ext cx="619605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9B4DF362-E6AC-9648-9012-217B815990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44416" y="109051"/>
            <a:ext cx="2094137" cy="87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332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BEB6D-FA9C-4072-9099-8E972E83967A}" type="datetime1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7FF2C-ED6F-43EC-9B1C-7FE0AA250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5692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382F92-31A1-D84C-877B-3D4DD074F25E}"/>
              </a:ext>
            </a:extLst>
          </p:cNvPr>
          <p:cNvSpPr/>
          <p:nvPr userDrawn="1"/>
        </p:nvSpPr>
        <p:spPr>
          <a:xfrm>
            <a:off x="233504" y="91828"/>
            <a:ext cx="11752796" cy="1556465"/>
          </a:xfrm>
          <a:prstGeom prst="rect">
            <a:avLst/>
          </a:prstGeom>
          <a:gradFill>
            <a:gsLst>
              <a:gs pos="46000">
                <a:schemeClr val="accent3"/>
              </a:gs>
              <a:gs pos="0">
                <a:schemeClr val="accent2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9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274" y="1153149"/>
            <a:ext cx="10515600" cy="495144"/>
          </a:xfrm>
        </p:spPr>
        <p:txBody>
          <a:bodyPr>
            <a:normAutofit/>
          </a:bodyPr>
          <a:lstStyle>
            <a:lvl1pPr>
              <a:defRPr sz="2056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794"/>
            </a:lvl2pPr>
            <a:lvl3pPr>
              <a:defRPr sz="794"/>
            </a:lvl3pPr>
            <a:lvl4pPr>
              <a:defRPr sz="794"/>
            </a:lvl4pPr>
            <a:lvl5pPr>
              <a:defRPr sz="794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02E3358-6A74-4F5B-8937-2AD8191B97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5377" y="820320"/>
            <a:ext cx="10902450" cy="332809"/>
          </a:xfrm>
        </p:spPr>
        <p:txBody>
          <a:bodyPr>
            <a:normAutofit/>
          </a:bodyPr>
          <a:lstStyle>
            <a:lvl1pPr marL="0" indent="0">
              <a:buNone/>
              <a:defRPr sz="119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95214F-5B87-E24C-BC18-4093DCF51D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72927" y="193946"/>
            <a:ext cx="2094137" cy="87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3095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382F92-31A1-D84C-877B-3D4DD074F25E}"/>
              </a:ext>
            </a:extLst>
          </p:cNvPr>
          <p:cNvSpPr/>
          <p:nvPr userDrawn="1"/>
        </p:nvSpPr>
        <p:spPr>
          <a:xfrm>
            <a:off x="233504" y="91828"/>
            <a:ext cx="11752796" cy="1556465"/>
          </a:xfrm>
          <a:prstGeom prst="rect">
            <a:avLst/>
          </a:prstGeom>
          <a:gradFill>
            <a:gsLst>
              <a:gs pos="46000">
                <a:schemeClr val="accent3"/>
              </a:gs>
              <a:gs pos="0">
                <a:schemeClr val="accent2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9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95214F-5B87-E24C-BC18-4093DCF51D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45213" y="-1142955"/>
            <a:ext cx="2094137" cy="8705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BD98FF6-B044-394C-9AA5-00E71606B5E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35348" y="160740"/>
            <a:ext cx="3024352" cy="69884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42DF347-3EED-6746-9728-A48C79284740}"/>
              </a:ext>
            </a:extLst>
          </p:cNvPr>
          <p:cNvSpPr/>
          <p:nvPr userDrawn="1"/>
        </p:nvSpPr>
        <p:spPr>
          <a:xfrm>
            <a:off x="471274" y="840033"/>
            <a:ext cx="9173936" cy="276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99" dirty="0">
                <a:solidFill>
                  <a:schemeClr val="bg1"/>
                </a:solidFill>
              </a:rPr>
              <a:t>SPONSORS, SUPPORTERS, AND PARTICIPATING COMMUNITIES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17AF50-23F3-E047-8CA7-FB9DCA8FA590}"/>
              </a:ext>
            </a:extLst>
          </p:cNvPr>
          <p:cNvSpPr/>
          <p:nvPr userDrawn="1"/>
        </p:nvSpPr>
        <p:spPr>
          <a:xfrm>
            <a:off x="471274" y="1149966"/>
            <a:ext cx="1890326" cy="4087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56" b="1" spc="258" dirty="0">
                <a:solidFill>
                  <a:schemeClr val="bg1"/>
                </a:solidFill>
              </a:rPr>
              <a:t>Thank you! </a:t>
            </a:r>
          </a:p>
        </p:txBody>
      </p:sp>
    </p:spTree>
    <p:extLst>
      <p:ext uri="{BB962C8B-B14F-4D97-AF65-F5344CB8AC3E}">
        <p14:creationId xmlns:p14="http://schemas.microsoft.com/office/powerpoint/2010/main" val="28411681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382F92-31A1-D84C-877B-3D4DD074F25E}"/>
              </a:ext>
            </a:extLst>
          </p:cNvPr>
          <p:cNvSpPr/>
          <p:nvPr userDrawn="1"/>
        </p:nvSpPr>
        <p:spPr>
          <a:xfrm>
            <a:off x="233504" y="91827"/>
            <a:ext cx="11752796" cy="61278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9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274" y="5590679"/>
            <a:ext cx="10515600" cy="4951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02E3358-6A74-4F5B-8937-2AD8191B97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5377" y="5257851"/>
            <a:ext cx="10902450" cy="332809"/>
          </a:xfrm>
        </p:spPr>
        <p:txBody>
          <a:bodyPr>
            <a:normAutofit/>
          </a:bodyPr>
          <a:lstStyle>
            <a:lvl1pPr marL="0" indent="0">
              <a:buNone/>
              <a:defRPr sz="119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1D85006-0BC4-DA48-ABF9-60710799CC56}"/>
              </a:ext>
            </a:extLst>
          </p:cNvPr>
          <p:cNvCxnSpPr>
            <a:cxnSpLocks/>
          </p:cNvCxnSpPr>
          <p:nvPr userDrawn="1"/>
        </p:nvCxnSpPr>
        <p:spPr>
          <a:xfrm>
            <a:off x="617894" y="5975112"/>
            <a:ext cx="61960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D28C0BFE-8F58-284E-8F41-FFED7D162E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8559" y="2078138"/>
            <a:ext cx="5582684" cy="2155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8209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521" y="1185043"/>
            <a:ext cx="10901932" cy="365126"/>
          </a:xfrm>
        </p:spPr>
        <p:txBody>
          <a:bodyPr anchor="t">
            <a:noAutofit/>
          </a:bodyPr>
          <a:lstStyle>
            <a:lvl1pPr>
              <a:defRPr sz="2118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25391" y="1690886"/>
            <a:ext cx="9022061" cy="4398767"/>
          </a:xfrm>
        </p:spPr>
        <p:txBody>
          <a:bodyPr>
            <a:normAutofit/>
          </a:bodyPr>
          <a:lstStyle>
            <a:lvl1pPr marL="0" indent="0">
              <a:buNone/>
              <a:defRPr sz="794">
                <a:solidFill>
                  <a:schemeClr val="tx1"/>
                </a:solidFill>
              </a:defRPr>
            </a:lvl1pPr>
            <a:lvl2pPr marL="257193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87" indent="0">
              <a:buNone/>
              <a:defRPr sz="1012">
                <a:solidFill>
                  <a:schemeClr val="tx1">
                    <a:tint val="75000"/>
                  </a:schemeClr>
                </a:solidFill>
              </a:defRPr>
            </a:lvl3pPr>
            <a:lvl4pPr marL="7715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7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96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16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35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54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0A12A82-F44A-4BB1-B0FC-2B83F97131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5377" y="820320"/>
            <a:ext cx="10902450" cy="332809"/>
          </a:xfrm>
        </p:spPr>
        <p:txBody>
          <a:bodyPr>
            <a:normAutofit/>
          </a:bodyPr>
          <a:lstStyle>
            <a:lvl1pPr marL="0" indent="0">
              <a:buNone/>
              <a:defRPr sz="119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3D43BBD-2F98-4F6D-BE65-151C63B63CDD}"/>
              </a:ext>
            </a:extLst>
          </p:cNvPr>
          <p:cNvCxnSpPr>
            <a:cxnSpLocks/>
          </p:cNvCxnSpPr>
          <p:nvPr userDrawn="1"/>
        </p:nvCxnSpPr>
        <p:spPr>
          <a:xfrm>
            <a:off x="445379" y="6205058"/>
            <a:ext cx="113931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1476299-9A7D-4CA9-9373-F19E22B4472E}"/>
              </a:ext>
            </a:extLst>
          </p:cNvPr>
          <p:cNvCxnSpPr>
            <a:cxnSpLocks/>
          </p:cNvCxnSpPr>
          <p:nvPr userDrawn="1"/>
        </p:nvCxnSpPr>
        <p:spPr>
          <a:xfrm>
            <a:off x="564265" y="1546412"/>
            <a:ext cx="619605" cy="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5DA4EBB7-ED67-F448-96B6-DC1F91CD81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9056" y="268941"/>
            <a:ext cx="2551308" cy="37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6918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77F407-D360-9047-9998-5F5811DE3D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9275" y="190813"/>
            <a:ext cx="2492725" cy="962337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5E6F4CE-CC92-A84D-B534-E19113F87F5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168622" y="1928813"/>
            <a:ext cx="9059333" cy="40873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20181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8E928D1-F33C-478F-AA90-7E869BB6DBCA}"/>
              </a:ext>
            </a:extLst>
          </p:cNvPr>
          <p:cNvSpPr/>
          <p:nvPr userDrawn="1"/>
        </p:nvSpPr>
        <p:spPr>
          <a:xfrm>
            <a:off x="233504" y="91827"/>
            <a:ext cx="11752796" cy="14402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9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27230C2-29D2-4063-B2BB-6E4B7FC6742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79471" y="1648292"/>
            <a:ext cx="9206545" cy="4160951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794">
                <a:solidFill>
                  <a:schemeClr val="tx1"/>
                </a:solidFill>
              </a:defRPr>
            </a:lvl1pPr>
            <a:lvl2pPr marL="257193" indent="0">
              <a:buFont typeface="Arial" panose="020B0604020202020204" pitchFamily="34" charset="0"/>
              <a:buNone/>
              <a:defRPr sz="1191">
                <a:solidFill>
                  <a:schemeClr val="bg1"/>
                </a:solidFill>
              </a:defRPr>
            </a:lvl2pPr>
            <a:lvl3pPr marL="514387" indent="0">
              <a:buFont typeface="Arial" panose="020B0604020202020204" pitchFamily="34" charset="0"/>
              <a:buNone/>
              <a:defRPr sz="1191">
                <a:solidFill>
                  <a:schemeClr val="bg1"/>
                </a:solidFill>
              </a:defRPr>
            </a:lvl3pPr>
            <a:lvl4pPr marL="771580" indent="0">
              <a:buFont typeface="Arial" panose="020B0604020202020204" pitchFamily="34" charset="0"/>
              <a:buNone/>
              <a:defRPr sz="1191">
                <a:solidFill>
                  <a:schemeClr val="bg1"/>
                </a:solidFill>
              </a:defRPr>
            </a:lvl4pPr>
            <a:lvl5pPr marL="1028773" indent="0">
              <a:buFont typeface="Arial" panose="020B0604020202020204" pitchFamily="34" charset="0"/>
              <a:buNone/>
              <a:defRPr sz="119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AC304F2-06B6-4DE1-B0D1-D891107AE9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3512" y="879418"/>
            <a:ext cx="10515600" cy="330953"/>
          </a:xfrm>
        </p:spPr>
        <p:txBody>
          <a:bodyPr>
            <a:normAutofit/>
          </a:bodyPr>
          <a:lstStyle>
            <a:lvl1pPr>
              <a:defRPr sz="1191">
                <a:solidFill>
                  <a:schemeClr val="bg1"/>
                </a:solidFill>
              </a:defRPr>
            </a:lvl1pPr>
            <a:lvl2pPr>
              <a:defRPr sz="794"/>
            </a:lvl2pPr>
            <a:lvl3pPr>
              <a:defRPr sz="794"/>
            </a:lvl3pPr>
            <a:lvl4pPr>
              <a:defRPr sz="794"/>
            </a:lvl4pPr>
            <a:lvl5pPr>
              <a:defRPr sz="794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EBC127-4993-2F42-A3D7-9DEBD450A6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71754" y="253455"/>
            <a:ext cx="2783607" cy="408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7337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382F92-31A1-D84C-877B-3D4DD074F25E}"/>
              </a:ext>
            </a:extLst>
          </p:cNvPr>
          <p:cNvSpPr/>
          <p:nvPr userDrawn="1"/>
        </p:nvSpPr>
        <p:spPr>
          <a:xfrm>
            <a:off x="233504" y="91828"/>
            <a:ext cx="11752796" cy="155646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9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274" y="1153149"/>
            <a:ext cx="10515600" cy="495144"/>
          </a:xfrm>
        </p:spPr>
        <p:txBody>
          <a:bodyPr>
            <a:normAutofit/>
          </a:bodyPr>
          <a:lstStyle>
            <a:lvl1pPr>
              <a:defRPr sz="2056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199"/>
            </a:lvl1pPr>
            <a:lvl2pPr>
              <a:defRPr sz="1199"/>
            </a:lvl2pPr>
            <a:lvl3pPr>
              <a:defRPr sz="1199"/>
            </a:lvl3pPr>
            <a:lvl4pPr>
              <a:defRPr sz="1199"/>
            </a:lvl4pPr>
            <a:lvl5pPr>
              <a:defRPr sz="1199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02E3358-6A74-4F5B-8937-2AD8191B97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5377" y="820320"/>
            <a:ext cx="10902450" cy="332809"/>
          </a:xfrm>
        </p:spPr>
        <p:txBody>
          <a:bodyPr>
            <a:normAutofit/>
          </a:bodyPr>
          <a:lstStyle>
            <a:lvl1pPr marL="0" indent="0">
              <a:buNone/>
              <a:defRPr sz="1199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95214F-5B87-E24C-BC18-4093DCF51D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45213" y="-1142955"/>
            <a:ext cx="2094137" cy="8705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0900EED-641D-43C2-84E6-BCFF122CDD9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794" y="175285"/>
            <a:ext cx="2246432" cy="130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1790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512" y="1118504"/>
            <a:ext cx="10515600" cy="4951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257799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446A763-B78A-42BD-A613-65A247027D59}"/>
              </a:ext>
            </a:extLst>
          </p:cNvPr>
          <p:cNvCxnSpPr>
            <a:cxnSpLocks/>
          </p:cNvCxnSpPr>
          <p:nvPr userDrawn="1"/>
        </p:nvCxnSpPr>
        <p:spPr>
          <a:xfrm>
            <a:off x="617894" y="1502936"/>
            <a:ext cx="619605" cy="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47949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106" y="1111872"/>
            <a:ext cx="10943985" cy="5017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93" indent="0">
              <a:buNone/>
              <a:defRPr sz="1125" b="1"/>
            </a:lvl2pPr>
            <a:lvl3pPr marL="514387" indent="0">
              <a:buNone/>
              <a:defRPr sz="1012" b="1"/>
            </a:lvl3pPr>
            <a:lvl4pPr marL="771580" indent="0">
              <a:buNone/>
              <a:defRPr sz="900" b="1"/>
            </a:lvl4pPr>
            <a:lvl5pPr marL="1028773" indent="0">
              <a:buNone/>
              <a:defRPr sz="900" b="1"/>
            </a:lvl5pPr>
            <a:lvl6pPr marL="1285966" indent="0">
              <a:buNone/>
              <a:defRPr sz="900" b="1"/>
            </a:lvl6pPr>
            <a:lvl7pPr marL="1543161" indent="0">
              <a:buNone/>
              <a:defRPr sz="900" b="1"/>
            </a:lvl7pPr>
            <a:lvl8pPr marL="1800354" indent="0">
              <a:buNone/>
              <a:defRPr sz="900" b="1"/>
            </a:lvl8pPr>
            <a:lvl9pPr marL="2057546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93" indent="0">
              <a:buNone/>
              <a:defRPr sz="1125" b="1"/>
            </a:lvl2pPr>
            <a:lvl3pPr marL="514387" indent="0">
              <a:buNone/>
              <a:defRPr sz="1012" b="1"/>
            </a:lvl3pPr>
            <a:lvl4pPr marL="771580" indent="0">
              <a:buNone/>
              <a:defRPr sz="900" b="1"/>
            </a:lvl4pPr>
            <a:lvl5pPr marL="1028773" indent="0">
              <a:buNone/>
              <a:defRPr sz="900" b="1"/>
            </a:lvl5pPr>
            <a:lvl6pPr marL="1285966" indent="0">
              <a:buNone/>
              <a:defRPr sz="900" b="1"/>
            </a:lvl6pPr>
            <a:lvl7pPr marL="1543161" indent="0">
              <a:buNone/>
              <a:defRPr sz="900" b="1"/>
            </a:lvl7pPr>
            <a:lvl8pPr marL="1800354" indent="0">
              <a:buNone/>
              <a:defRPr sz="900" b="1"/>
            </a:lvl8pPr>
            <a:lvl9pPr marL="2057546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23A8BFB-B277-48C5-9CD5-65F765DD7985}"/>
              </a:ext>
            </a:extLst>
          </p:cNvPr>
          <p:cNvCxnSpPr>
            <a:cxnSpLocks/>
          </p:cNvCxnSpPr>
          <p:nvPr userDrawn="1"/>
        </p:nvCxnSpPr>
        <p:spPr>
          <a:xfrm>
            <a:off x="617894" y="1502936"/>
            <a:ext cx="619605" cy="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9466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0866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88510-9189-4B5E-BA44-FF775C00D8E8}" type="datetime1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7FF2C-ED6F-43EC-9B1C-7FE0AA250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3698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anchor="b"/>
          <a:lstStyle>
            <a:lvl1pPr>
              <a:defRPr sz="18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1" cy="4873624"/>
          </a:xfrm>
        </p:spPr>
        <p:txBody>
          <a:bodyPr/>
          <a:lstStyle>
            <a:lvl1pPr>
              <a:defRPr sz="1801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6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93" indent="0">
              <a:buNone/>
              <a:defRPr sz="788"/>
            </a:lvl2pPr>
            <a:lvl3pPr marL="514387" indent="0">
              <a:buNone/>
              <a:defRPr sz="675"/>
            </a:lvl3pPr>
            <a:lvl4pPr marL="771580" indent="0">
              <a:buNone/>
              <a:defRPr sz="563"/>
            </a:lvl4pPr>
            <a:lvl5pPr marL="1028773" indent="0">
              <a:buNone/>
              <a:defRPr sz="563"/>
            </a:lvl5pPr>
            <a:lvl6pPr marL="1285966" indent="0">
              <a:buNone/>
              <a:defRPr sz="563"/>
            </a:lvl6pPr>
            <a:lvl7pPr marL="1543161" indent="0">
              <a:buNone/>
              <a:defRPr sz="563"/>
            </a:lvl7pPr>
            <a:lvl8pPr marL="1800354" indent="0">
              <a:buNone/>
              <a:defRPr sz="563"/>
            </a:lvl8pPr>
            <a:lvl9pPr marL="2057546" indent="0">
              <a:buNone/>
              <a:defRPr sz="563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0799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6"/>
            <a:ext cx="262890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1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4258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E2C409F-B6CE-134D-A196-8BECEDF726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3731" y="272457"/>
            <a:ext cx="1890087" cy="354605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0922150" y="6314832"/>
            <a:ext cx="850605" cy="543169"/>
          </a:xfrm>
          <a:prstGeom prst="rect">
            <a:avLst/>
          </a:prstGeom>
          <a:solidFill>
            <a:srgbClr val="68B41A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9445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42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C6E95D4B-8670-43A4-BB04-98AE45734CDC}"/>
              </a:ext>
            </a:extLst>
          </p:cNvPr>
          <p:cNvSpPr txBox="1">
            <a:spLocks/>
          </p:cNvSpPr>
          <p:nvPr userDrawn="1"/>
        </p:nvSpPr>
        <p:spPr>
          <a:xfrm>
            <a:off x="8267896" y="6525708"/>
            <a:ext cx="3298518" cy="3322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 defTabSz="377190" rtl="0" eaLnBrk="1" latinLnBrk="0" hangingPunct="1">
              <a:spcBef>
                <a:spcPct val="20000"/>
              </a:spcBef>
              <a:buFont typeface="Arial"/>
              <a:buNone/>
              <a:defRPr sz="1235" kern="1200" baseline="0">
                <a:solidFill>
                  <a:schemeClr val="bg1"/>
                </a:solidFill>
                <a:latin typeface="Avenir LT" pitchFamily="2" charset="0"/>
                <a:ea typeface="+mn-ea"/>
                <a:cs typeface="+mn-cs"/>
              </a:defRPr>
            </a:lvl1pPr>
            <a:lvl2pPr marL="264973" indent="0" algn="l" defTabSz="377190" rtl="0" eaLnBrk="1" latinLnBrk="0" hangingPunct="1">
              <a:spcBef>
                <a:spcPct val="20000"/>
              </a:spcBef>
              <a:buFont typeface="Arial"/>
              <a:buNone/>
              <a:defRPr sz="818" kern="1200" baseline="0">
                <a:solidFill>
                  <a:schemeClr val="bg2">
                    <a:lumMod val="75000"/>
                  </a:schemeClr>
                </a:solidFill>
                <a:latin typeface="Trade Gothic LT Light"/>
                <a:ea typeface="+mn-ea"/>
                <a:cs typeface="+mn-cs"/>
              </a:defRPr>
            </a:lvl2pPr>
            <a:lvl3pPr marL="529946" indent="0" algn="l" defTabSz="377190" rtl="0" eaLnBrk="1" latinLnBrk="0" hangingPunct="1">
              <a:spcBef>
                <a:spcPct val="20000"/>
              </a:spcBef>
              <a:buFont typeface="Arial"/>
              <a:buNone/>
              <a:defRPr sz="818" kern="1200" baseline="0">
                <a:solidFill>
                  <a:schemeClr val="bg2">
                    <a:lumMod val="75000"/>
                  </a:schemeClr>
                </a:solidFill>
                <a:latin typeface="Trade Gothic LT Light"/>
                <a:ea typeface="+mn-ea"/>
                <a:cs typeface="+mn-cs"/>
              </a:defRPr>
            </a:lvl3pPr>
            <a:lvl4pPr marL="794919" indent="0" algn="l" defTabSz="377190" rtl="0" eaLnBrk="1" latinLnBrk="0" hangingPunct="1">
              <a:spcBef>
                <a:spcPct val="20000"/>
              </a:spcBef>
              <a:buFont typeface="Arial"/>
              <a:buNone/>
              <a:defRPr sz="818" kern="1200" baseline="0">
                <a:solidFill>
                  <a:schemeClr val="bg2">
                    <a:lumMod val="75000"/>
                  </a:schemeClr>
                </a:solidFill>
                <a:latin typeface="Trade Gothic LT Light"/>
                <a:ea typeface="+mn-ea"/>
                <a:cs typeface="+mn-cs"/>
              </a:defRPr>
            </a:lvl4pPr>
            <a:lvl5pPr marL="1059892" indent="0" algn="l" defTabSz="377190" rtl="0" eaLnBrk="1" latinLnBrk="0" hangingPunct="1">
              <a:spcBef>
                <a:spcPct val="20000"/>
              </a:spcBef>
              <a:buFont typeface="Arial"/>
              <a:buNone/>
              <a:defRPr sz="818" kern="1200" baseline="0">
                <a:solidFill>
                  <a:schemeClr val="bg2">
                    <a:lumMod val="75000"/>
                  </a:schemeClr>
                </a:solidFill>
                <a:latin typeface="Trade Gothic LT Light"/>
                <a:ea typeface="+mn-ea"/>
                <a:cs typeface="+mn-cs"/>
              </a:defRPr>
            </a:lvl5pPr>
            <a:lvl6pPr marL="2074545" indent="-188595" algn="l" defTabSz="377190" rtl="0" eaLnBrk="1" latinLnBrk="0" hangingPunct="1">
              <a:spcBef>
                <a:spcPct val="20000"/>
              </a:spcBef>
              <a:buFont typeface="Arial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1735" indent="-188595" algn="l" defTabSz="377190" rtl="0" eaLnBrk="1" latinLnBrk="0" hangingPunct="1">
              <a:spcBef>
                <a:spcPct val="20000"/>
              </a:spcBef>
              <a:buFont typeface="Arial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28925" indent="-188595" algn="l" defTabSz="377190" rtl="0" eaLnBrk="1" latinLnBrk="0" hangingPunct="1">
              <a:spcBef>
                <a:spcPct val="20000"/>
              </a:spcBef>
              <a:buFont typeface="Arial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06115" indent="-188595" algn="l" defTabSz="377190" rtl="0" eaLnBrk="1" latinLnBrk="0" hangingPunct="1">
              <a:spcBef>
                <a:spcPct val="20000"/>
              </a:spcBef>
              <a:buFont typeface="Arial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36611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F319DCDF-B94E-4999-B0FD-75563D4BFF13}" type="slidenum">
              <a:rPr kumimoji="0" lang="en-US" sz="1199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LT" pitchFamily="2" charset="0"/>
                <a:ea typeface="+mn-ea"/>
                <a:cs typeface="+mn-cs"/>
              </a:rPr>
              <a:pPr marL="0" marR="0" lvl="0" indent="0" algn="r" defTabSz="366116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1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LT" pitchFamily="2" charset="0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9387982-CFF7-4C3E-B9AC-8A69A32E529C}"/>
              </a:ext>
            </a:extLst>
          </p:cNvPr>
          <p:cNvCxnSpPr>
            <a:cxnSpLocks/>
          </p:cNvCxnSpPr>
          <p:nvPr userDrawn="1"/>
        </p:nvCxnSpPr>
        <p:spPr>
          <a:xfrm>
            <a:off x="-646546" y="1502936"/>
            <a:ext cx="619605" cy="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52DCDE7-C5F4-4484-93F5-BE66B4B9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3512" y="840904"/>
            <a:ext cx="10515600" cy="312245"/>
          </a:xfrm>
        </p:spPr>
        <p:txBody>
          <a:bodyPr>
            <a:normAutofit/>
          </a:bodyPr>
          <a:lstStyle>
            <a:lvl1pPr>
              <a:defRPr sz="1235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10765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7813482-941E-4D27-B08E-98C8C0D3B29D}"/>
              </a:ext>
            </a:extLst>
          </p:cNvPr>
          <p:cNvSpPr/>
          <p:nvPr userDrawn="1"/>
        </p:nvSpPr>
        <p:spPr>
          <a:xfrm>
            <a:off x="0" y="6656294"/>
            <a:ext cx="12192000" cy="201707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9445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42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 algn="ctr">
              <a:defRPr sz="582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 algn="ctr">
              <a:buNone/>
              <a:defRPr sz="2330">
                <a:solidFill>
                  <a:schemeClr val="bg2">
                    <a:lumMod val="50000"/>
                  </a:schemeClr>
                </a:solidFill>
              </a:defRPr>
            </a:lvl1pPr>
            <a:lvl2pPr marL="443782" indent="0">
              <a:buNone/>
              <a:defRPr sz="1941">
                <a:solidFill>
                  <a:schemeClr val="tx1">
                    <a:tint val="75000"/>
                  </a:schemeClr>
                </a:solidFill>
              </a:defRPr>
            </a:lvl2pPr>
            <a:lvl3pPr marL="887562" indent="0">
              <a:buNone/>
              <a:defRPr sz="1747">
                <a:solidFill>
                  <a:schemeClr val="tx1">
                    <a:tint val="75000"/>
                  </a:schemeClr>
                </a:solidFill>
              </a:defRPr>
            </a:lvl3pPr>
            <a:lvl4pPr marL="1331343" indent="0">
              <a:buNone/>
              <a:defRPr sz="1553">
                <a:solidFill>
                  <a:schemeClr val="tx1">
                    <a:tint val="75000"/>
                  </a:schemeClr>
                </a:solidFill>
              </a:defRPr>
            </a:lvl4pPr>
            <a:lvl5pPr marL="1775124" indent="0">
              <a:buNone/>
              <a:defRPr sz="1553">
                <a:solidFill>
                  <a:schemeClr val="tx1">
                    <a:tint val="75000"/>
                  </a:schemeClr>
                </a:solidFill>
              </a:defRPr>
            </a:lvl5pPr>
            <a:lvl6pPr marL="2218905" indent="0">
              <a:buNone/>
              <a:defRPr sz="1553">
                <a:solidFill>
                  <a:schemeClr val="tx1">
                    <a:tint val="75000"/>
                  </a:schemeClr>
                </a:solidFill>
              </a:defRPr>
            </a:lvl6pPr>
            <a:lvl7pPr marL="2662686" indent="0">
              <a:buNone/>
              <a:defRPr sz="1553">
                <a:solidFill>
                  <a:schemeClr val="tx1">
                    <a:tint val="75000"/>
                  </a:schemeClr>
                </a:solidFill>
              </a:defRPr>
            </a:lvl7pPr>
            <a:lvl8pPr marL="3106467" indent="0">
              <a:buNone/>
              <a:defRPr sz="1553">
                <a:solidFill>
                  <a:schemeClr val="tx1">
                    <a:tint val="75000"/>
                  </a:schemeClr>
                </a:solidFill>
              </a:defRPr>
            </a:lvl8pPr>
            <a:lvl9pPr marL="3550249" indent="0">
              <a:buNone/>
              <a:defRPr sz="155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0922150" y="6314832"/>
            <a:ext cx="850605" cy="543169"/>
          </a:xfrm>
          <a:prstGeom prst="rect">
            <a:avLst/>
          </a:prstGeom>
          <a:solidFill>
            <a:srgbClr val="68B41A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9445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42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C6E95D4B-8670-43A4-BB04-98AE45734CDC}"/>
              </a:ext>
            </a:extLst>
          </p:cNvPr>
          <p:cNvSpPr txBox="1">
            <a:spLocks/>
          </p:cNvSpPr>
          <p:nvPr userDrawn="1"/>
        </p:nvSpPr>
        <p:spPr>
          <a:xfrm>
            <a:off x="8267896" y="6525708"/>
            <a:ext cx="3298518" cy="3322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 defTabSz="377190" rtl="0" eaLnBrk="1" latinLnBrk="0" hangingPunct="1">
              <a:spcBef>
                <a:spcPct val="20000"/>
              </a:spcBef>
              <a:buFont typeface="Arial"/>
              <a:buNone/>
              <a:defRPr sz="1235" kern="1200" baseline="0">
                <a:solidFill>
                  <a:schemeClr val="bg1"/>
                </a:solidFill>
                <a:latin typeface="Avenir LT" pitchFamily="2" charset="0"/>
                <a:ea typeface="+mn-ea"/>
                <a:cs typeface="+mn-cs"/>
              </a:defRPr>
            </a:lvl1pPr>
            <a:lvl2pPr marL="264973" indent="0" algn="l" defTabSz="377190" rtl="0" eaLnBrk="1" latinLnBrk="0" hangingPunct="1">
              <a:spcBef>
                <a:spcPct val="20000"/>
              </a:spcBef>
              <a:buFont typeface="Arial"/>
              <a:buNone/>
              <a:defRPr sz="818" kern="1200" baseline="0">
                <a:solidFill>
                  <a:schemeClr val="bg2">
                    <a:lumMod val="75000"/>
                  </a:schemeClr>
                </a:solidFill>
                <a:latin typeface="Trade Gothic LT Light"/>
                <a:ea typeface="+mn-ea"/>
                <a:cs typeface="+mn-cs"/>
              </a:defRPr>
            </a:lvl2pPr>
            <a:lvl3pPr marL="529946" indent="0" algn="l" defTabSz="377190" rtl="0" eaLnBrk="1" latinLnBrk="0" hangingPunct="1">
              <a:spcBef>
                <a:spcPct val="20000"/>
              </a:spcBef>
              <a:buFont typeface="Arial"/>
              <a:buNone/>
              <a:defRPr sz="818" kern="1200" baseline="0">
                <a:solidFill>
                  <a:schemeClr val="bg2">
                    <a:lumMod val="75000"/>
                  </a:schemeClr>
                </a:solidFill>
                <a:latin typeface="Trade Gothic LT Light"/>
                <a:ea typeface="+mn-ea"/>
                <a:cs typeface="+mn-cs"/>
              </a:defRPr>
            </a:lvl3pPr>
            <a:lvl4pPr marL="794919" indent="0" algn="l" defTabSz="377190" rtl="0" eaLnBrk="1" latinLnBrk="0" hangingPunct="1">
              <a:spcBef>
                <a:spcPct val="20000"/>
              </a:spcBef>
              <a:buFont typeface="Arial"/>
              <a:buNone/>
              <a:defRPr sz="818" kern="1200" baseline="0">
                <a:solidFill>
                  <a:schemeClr val="bg2">
                    <a:lumMod val="75000"/>
                  </a:schemeClr>
                </a:solidFill>
                <a:latin typeface="Trade Gothic LT Light"/>
                <a:ea typeface="+mn-ea"/>
                <a:cs typeface="+mn-cs"/>
              </a:defRPr>
            </a:lvl4pPr>
            <a:lvl5pPr marL="1059892" indent="0" algn="l" defTabSz="377190" rtl="0" eaLnBrk="1" latinLnBrk="0" hangingPunct="1">
              <a:spcBef>
                <a:spcPct val="20000"/>
              </a:spcBef>
              <a:buFont typeface="Arial"/>
              <a:buNone/>
              <a:defRPr sz="818" kern="1200" baseline="0">
                <a:solidFill>
                  <a:schemeClr val="bg2">
                    <a:lumMod val="75000"/>
                  </a:schemeClr>
                </a:solidFill>
                <a:latin typeface="Trade Gothic LT Light"/>
                <a:ea typeface="+mn-ea"/>
                <a:cs typeface="+mn-cs"/>
              </a:defRPr>
            </a:lvl5pPr>
            <a:lvl6pPr marL="2074545" indent="-188595" algn="l" defTabSz="377190" rtl="0" eaLnBrk="1" latinLnBrk="0" hangingPunct="1">
              <a:spcBef>
                <a:spcPct val="20000"/>
              </a:spcBef>
              <a:buFont typeface="Arial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1735" indent="-188595" algn="l" defTabSz="377190" rtl="0" eaLnBrk="1" latinLnBrk="0" hangingPunct="1">
              <a:spcBef>
                <a:spcPct val="20000"/>
              </a:spcBef>
              <a:buFont typeface="Arial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28925" indent="-188595" algn="l" defTabSz="377190" rtl="0" eaLnBrk="1" latinLnBrk="0" hangingPunct="1">
              <a:spcBef>
                <a:spcPct val="20000"/>
              </a:spcBef>
              <a:buFont typeface="Arial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06115" indent="-188595" algn="l" defTabSz="377190" rtl="0" eaLnBrk="1" latinLnBrk="0" hangingPunct="1">
              <a:spcBef>
                <a:spcPct val="20000"/>
              </a:spcBef>
              <a:buFont typeface="Arial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36611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F319DCDF-B94E-4999-B0FD-75563D4BFF13}" type="slidenum">
              <a:rPr kumimoji="0" lang="en-US" sz="1199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LT" pitchFamily="2" charset="0"/>
                <a:ea typeface="+mn-ea"/>
                <a:cs typeface="+mn-cs"/>
              </a:rPr>
              <a:pPr marL="0" marR="0" lvl="0" indent="0" algn="r" defTabSz="366116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1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LT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44883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9D2A336-D23A-4A73-87C9-FD23A3D12FA5}"/>
              </a:ext>
            </a:extLst>
          </p:cNvPr>
          <p:cNvSpPr/>
          <p:nvPr userDrawn="1"/>
        </p:nvSpPr>
        <p:spPr>
          <a:xfrm>
            <a:off x="0" y="6656294"/>
            <a:ext cx="12192000" cy="201707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9445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42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686675"/>
            <a:ext cx="9144000" cy="4238561"/>
          </a:xfrm>
        </p:spPr>
        <p:txBody>
          <a:bodyPr>
            <a:normAutofit/>
          </a:bodyPr>
          <a:lstStyle>
            <a:lvl1pPr marL="0" indent="0" algn="l">
              <a:buNone/>
              <a:defRPr sz="794"/>
            </a:lvl1pPr>
            <a:lvl2pPr marL="257193" indent="0" algn="ctr">
              <a:buNone/>
              <a:defRPr sz="1125"/>
            </a:lvl2pPr>
            <a:lvl3pPr marL="514387" indent="0" algn="ctr">
              <a:buNone/>
              <a:defRPr sz="1012"/>
            </a:lvl3pPr>
            <a:lvl4pPr marL="771580" indent="0" algn="ctr">
              <a:buNone/>
              <a:defRPr sz="900"/>
            </a:lvl4pPr>
            <a:lvl5pPr marL="1028773" indent="0" algn="ctr">
              <a:buNone/>
              <a:defRPr sz="900"/>
            </a:lvl5pPr>
            <a:lvl6pPr marL="1285966" indent="0" algn="ctr">
              <a:buNone/>
              <a:defRPr sz="900"/>
            </a:lvl6pPr>
            <a:lvl7pPr marL="1543161" indent="0" algn="ctr">
              <a:buNone/>
              <a:defRPr sz="900"/>
            </a:lvl7pPr>
            <a:lvl8pPr marL="1800354" indent="0" algn="ctr">
              <a:buNone/>
              <a:defRPr sz="900"/>
            </a:lvl8pPr>
            <a:lvl9pPr marL="2057546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16675FD-E0A7-4BBE-B662-E05993D8E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521" y="941294"/>
            <a:ext cx="10901932" cy="665361"/>
          </a:xfrm>
        </p:spPr>
        <p:txBody>
          <a:bodyPr anchor="t">
            <a:noAutofit/>
          </a:bodyPr>
          <a:lstStyle>
            <a:lvl1pPr>
              <a:defRPr sz="3883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776CC0C5-0E1C-4DE8-BD5D-068C62078D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5377" y="6644733"/>
            <a:ext cx="10902450" cy="332809"/>
          </a:xfrm>
        </p:spPr>
        <p:txBody>
          <a:bodyPr>
            <a:normAutofit/>
          </a:bodyPr>
          <a:lstStyle>
            <a:lvl1pPr marL="0" indent="0">
              <a:buNone/>
              <a:defRPr sz="119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10922150" y="6314832"/>
            <a:ext cx="850605" cy="543169"/>
          </a:xfrm>
          <a:prstGeom prst="rect">
            <a:avLst/>
          </a:prstGeom>
          <a:solidFill>
            <a:srgbClr val="68B41A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9445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42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C6E95D4B-8670-43A4-BB04-98AE45734CDC}"/>
              </a:ext>
            </a:extLst>
          </p:cNvPr>
          <p:cNvSpPr txBox="1">
            <a:spLocks/>
          </p:cNvSpPr>
          <p:nvPr userDrawn="1"/>
        </p:nvSpPr>
        <p:spPr>
          <a:xfrm>
            <a:off x="8267896" y="6525708"/>
            <a:ext cx="3298518" cy="3322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 defTabSz="377190" rtl="0" eaLnBrk="1" latinLnBrk="0" hangingPunct="1">
              <a:spcBef>
                <a:spcPct val="20000"/>
              </a:spcBef>
              <a:buFont typeface="Arial"/>
              <a:buNone/>
              <a:defRPr sz="1235" kern="1200" baseline="0">
                <a:solidFill>
                  <a:schemeClr val="bg1"/>
                </a:solidFill>
                <a:latin typeface="Avenir LT" pitchFamily="2" charset="0"/>
                <a:ea typeface="+mn-ea"/>
                <a:cs typeface="+mn-cs"/>
              </a:defRPr>
            </a:lvl1pPr>
            <a:lvl2pPr marL="264973" indent="0" algn="l" defTabSz="377190" rtl="0" eaLnBrk="1" latinLnBrk="0" hangingPunct="1">
              <a:spcBef>
                <a:spcPct val="20000"/>
              </a:spcBef>
              <a:buFont typeface="Arial"/>
              <a:buNone/>
              <a:defRPr sz="818" kern="1200" baseline="0">
                <a:solidFill>
                  <a:schemeClr val="bg2">
                    <a:lumMod val="75000"/>
                  </a:schemeClr>
                </a:solidFill>
                <a:latin typeface="Trade Gothic LT Light"/>
                <a:ea typeface="+mn-ea"/>
                <a:cs typeface="+mn-cs"/>
              </a:defRPr>
            </a:lvl2pPr>
            <a:lvl3pPr marL="529946" indent="0" algn="l" defTabSz="377190" rtl="0" eaLnBrk="1" latinLnBrk="0" hangingPunct="1">
              <a:spcBef>
                <a:spcPct val="20000"/>
              </a:spcBef>
              <a:buFont typeface="Arial"/>
              <a:buNone/>
              <a:defRPr sz="818" kern="1200" baseline="0">
                <a:solidFill>
                  <a:schemeClr val="bg2">
                    <a:lumMod val="75000"/>
                  </a:schemeClr>
                </a:solidFill>
                <a:latin typeface="Trade Gothic LT Light"/>
                <a:ea typeface="+mn-ea"/>
                <a:cs typeface="+mn-cs"/>
              </a:defRPr>
            </a:lvl3pPr>
            <a:lvl4pPr marL="794919" indent="0" algn="l" defTabSz="377190" rtl="0" eaLnBrk="1" latinLnBrk="0" hangingPunct="1">
              <a:spcBef>
                <a:spcPct val="20000"/>
              </a:spcBef>
              <a:buFont typeface="Arial"/>
              <a:buNone/>
              <a:defRPr sz="818" kern="1200" baseline="0">
                <a:solidFill>
                  <a:schemeClr val="bg2">
                    <a:lumMod val="75000"/>
                  </a:schemeClr>
                </a:solidFill>
                <a:latin typeface="Trade Gothic LT Light"/>
                <a:ea typeface="+mn-ea"/>
                <a:cs typeface="+mn-cs"/>
              </a:defRPr>
            </a:lvl4pPr>
            <a:lvl5pPr marL="1059892" indent="0" algn="l" defTabSz="377190" rtl="0" eaLnBrk="1" latinLnBrk="0" hangingPunct="1">
              <a:spcBef>
                <a:spcPct val="20000"/>
              </a:spcBef>
              <a:buFont typeface="Arial"/>
              <a:buNone/>
              <a:defRPr sz="818" kern="1200" baseline="0">
                <a:solidFill>
                  <a:schemeClr val="bg2">
                    <a:lumMod val="75000"/>
                  </a:schemeClr>
                </a:solidFill>
                <a:latin typeface="Trade Gothic LT Light"/>
                <a:ea typeface="+mn-ea"/>
                <a:cs typeface="+mn-cs"/>
              </a:defRPr>
            </a:lvl5pPr>
            <a:lvl6pPr marL="2074545" indent="-188595" algn="l" defTabSz="377190" rtl="0" eaLnBrk="1" latinLnBrk="0" hangingPunct="1">
              <a:spcBef>
                <a:spcPct val="20000"/>
              </a:spcBef>
              <a:buFont typeface="Arial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1735" indent="-188595" algn="l" defTabSz="377190" rtl="0" eaLnBrk="1" latinLnBrk="0" hangingPunct="1">
              <a:spcBef>
                <a:spcPct val="20000"/>
              </a:spcBef>
              <a:buFont typeface="Arial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28925" indent="-188595" algn="l" defTabSz="377190" rtl="0" eaLnBrk="1" latinLnBrk="0" hangingPunct="1">
              <a:spcBef>
                <a:spcPct val="20000"/>
              </a:spcBef>
              <a:buFont typeface="Arial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06115" indent="-188595" algn="l" defTabSz="377190" rtl="0" eaLnBrk="1" latinLnBrk="0" hangingPunct="1">
              <a:spcBef>
                <a:spcPct val="20000"/>
              </a:spcBef>
              <a:buFont typeface="Arial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36611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F319DCDF-B94E-4999-B0FD-75563D4BFF13}" type="slidenum">
              <a:rPr kumimoji="0" lang="en-US" sz="1199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LT" pitchFamily="2" charset="0"/>
                <a:ea typeface="+mn-ea"/>
                <a:cs typeface="+mn-cs"/>
              </a:rPr>
              <a:pPr marL="0" marR="0" lvl="0" indent="0" algn="r" defTabSz="366116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1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LT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86889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686675"/>
            <a:ext cx="9144000" cy="4238561"/>
          </a:xfrm>
        </p:spPr>
        <p:txBody>
          <a:bodyPr>
            <a:normAutofit/>
          </a:bodyPr>
          <a:lstStyle>
            <a:lvl1pPr marL="0" indent="0" algn="l">
              <a:buNone/>
              <a:defRPr sz="794"/>
            </a:lvl1pPr>
            <a:lvl2pPr marL="257193" indent="0" algn="ctr">
              <a:buNone/>
              <a:defRPr sz="1125"/>
            </a:lvl2pPr>
            <a:lvl3pPr marL="514387" indent="0" algn="ctr">
              <a:buNone/>
              <a:defRPr sz="1012"/>
            </a:lvl3pPr>
            <a:lvl4pPr marL="771580" indent="0" algn="ctr">
              <a:buNone/>
              <a:defRPr sz="900"/>
            </a:lvl4pPr>
            <a:lvl5pPr marL="1028773" indent="0" algn="ctr">
              <a:buNone/>
              <a:defRPr sz="900"/>
            </a:lvl5pPr>
            <a:lvl6pPr marL="1285966" indent="0" algn="ctr">
              <a:buNone/>
              <a:defRPr sz="900"/>
            </a:lvl6pPr>
            <a:lvl7pPr marL="1543161" indent="0" algn="ctr">
              <a:buNone/>
              <a:defRPr sz="900"/>
            </a:lvl7pPr>
            <a:lvl8pPr marL="1800354" indent="0" algn="ctr">
              <a:buNone/>
              <a:defRPr sz="900"/>
            </a:lvl8pPr>
            <a:lvl9pPr marL="2057546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16675FD-E0A7-4BBE-B662-E05993D8E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521" y="941294"/>
            <a:ext cx="10901932" cy="568676"/>
          </a:xfrm>
        </p:spPr>
        <p:txBody>
          <a:bodyPr anchor="t">
            <a:noAutofit/>
          </a:bodyPr>
          <a:lstStyle>
            <a:lvl1pPr>
              <a:defRPr sz="3883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C6E95D4B-8670-43A4-BB04-98AE45734CDC}"/>
              </a:ext>
            </a:extLst>
          </p:cNvPr>
          <p:cNvSpPr txBox="1">
            <a:spLocks/>
          </p:cNvSpPr>
          <p:nvPr userDrawn="1"/>
        </p:nvSpPr>
        <p:spPr>
          <a:xfrm>
            <a:off x="8267896" y="6525708"/>
            <a:ext cx="3298518" cy="3322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 defTabSz="377190" rtl="0" eaLnBrk="1" latinLnBrk="0" hangingPunct="1">
              <a:spcBef>
                <a:spcPct val="20000"/>
              </a:spcBef>
              <a:buFont typeface="Arial"/>
              <a:buNone/>
              <a:defRPr sz="1235" kern="1200" baseline="0">
                <a:solidFill>
                  <a:schemeClr val="bg1"/>
                </a:solidFill>
                <a:latin typeface="Avenir LT" pitchFamily="2" charset="0"/>
                <a:ea typeface="+mn-ea"/>
                <a:cs typeface="+mn-cs"/>
              </a:defRPr>
            </a:lvl1pPr>
            <a:lvl2pPr marL="264973" indent="0" algn="l" defTabSz="377190" rtl="0" eaLnBrk="1" latinLnBrk="0" hangingPunct="1">
              <a:spcBef>
                <a:spcPct val="20000"/>
              </a:spcBef>
              <a:buFont typeface="Arial"/>
              <a:buNone/>
              <a:defRPr sz="818" kern="1200" baseline="0">
                <a:solidFill>
                  <a:schemeClr val="bg2">
                    <a:lumMod val="75000"/>
                  </a:schemeClr>
                </a:solidFill>
                <a:latin typeface="Trade Gothic LT Light"/>
                <a:ea typeface="+mn-ea"/>
                <a:cs typeface="+mn-cs"/>
              </a:defRPr>
            </a:lvl2pPr>
            <a:lvl3pPr marL="529946" indent="0" algn="l" defTabSz="377190" rtl="0" eaLnBrk="1" latinLnBrk="0" hangingPunct="1">
              <a:spcBef>
                <a:spcPct val="20000"/>
              </a:spcBef>
              <a:buFont typeface="Arial"/>
              <a:buNone/>
              <a:defRPr sz="818" kern="1200" baseline="0">
                <a:solidFill>
                  <a:schemeClr val="bg2">
                    <a:lumMod val="75000"/>
                  </a:schemeClr>
                </a:solidFill>
                <a:latin typeface="Trade Gothic LT Light"/>
                <a:ea typeface="+mn-ea"/>
                <a:cs typeface="+mn-cs"/>
              </a:defRPr>
            </a:lvl3pPr>
            <a:lvl4pPr marL="794919" indent="0" algn="l" defTabSz="377190" rtl="0" eaLnBrk="1" latinLnBrk="0" hangingPunct="1">
              <a:spcBef>
                <a:spcPct val="20000"/>
              </a:spcBef>
              <a:buFont typeface="Arial"/>
              <a:buNone/>
              <a:defRPr sz="818" kern="1200" baseline="0">
                <a:solidFill>
                  <a:schemeClr val="bg2">
                    <a:lumMod val="75000"/>
                  </a:schemeClr>
                </a:solidFill>
                <a:latin typeface="Trade Gothic LT Light"/>
                <a:ea typeface="+mn-ea"/>
                <a:cs typeface="+mn-cs"/>
              </a:defRPr>
            </a:lvl4pPr>
            <a:lvl5pPr marL="1059892" indent="0" algn="l" defTabSz="377190" rtl="0" eaLnBrk="1" latinLnBrk="0" hangingPunct="1">
              <a:spcBef>
                <a:spcPct val="20000"/>
              </a:spcBef>
              <a:buFont typeface="Arial"/>
              <a:buNone/>
              <a:defRPr sz="818" kern="1200" baseline="0">
                <a:solidFill>
                  <a:schemeClr val="bg2">
                    <a:lumMod val="75000"/>
                  </a:schemeClr>
                </a:solidFill>
                <a:latin typeface="Trade Gothic LT Light"/>
                <a:ea typeface="+mn-ea"/>
                <a:cs typeface="+mn-cs"/>
              </a:defRPr>
            </a:lvl5pPr>
            <a:lvl6pPr marL="2074545" indent="-188595" algn="l" defTabSz="377190" rtl="0" eaLnBrk="1" latinLnBrk="0" hangingPunct="1">
              <a:spcBef>
                <a:spcPct val="20000"/>
              </a:spcBef>
              <a:buFont typeface="Arial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1735" indent="-188595" algn="l" defTabSz="377190" rtl="0" eaLnBrk="1" latinLnBrk="0" hangingPunct="1">
              <a:spcBef>
                <a:spcPct val="20000"/>
              </a:spcBef>
              <a:buFont typeface="Arial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28925" indent="-188595" algn="l" defTabSz="377190" rtl="0" eaLnBrk="1" latinLnBrk="0" hangingPunct="1">
              <a:spcBef>
                <a:spcPct val="20000"/>
              </a:spcBef>
              <a:buFont typeface="Arial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06115" indent="-188595" algn="l" defTabSz="377190" rtl="0" eaLnBrk="1" latinLnBrk="0" hangingPunct="1">
              <a:spcBef>
                <a:spcPct val="20000"/>
              </a:spcBef>
              <a:buFont typeface="Arial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36611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F319DCDF-B94E-4999-B0FD-75563D4BFF13}" type="slidenum">
              <a:rPr kumimoji="0" lang="en-US" sz="1199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LT" pitchFamily="2" charset="0"/>
                <a:ea typeface="+mn-ea"/>
                <a:cs typeface="+mn-cs"/>
              </a:rPr>
              <a:pPr marL="0" marR="0" lvl="0" indent="0" algn="r" defTabSz="366116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1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LT" pitchFamily="2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BEE6FC-EB5B-4330-9352-1E8B05193A92}"/>
              </a:ext>
            </a:extLst>
          </p:cNvPr>
          <p:cNvSpPr/>
          <p:nvPr userDrawn="1"/>
        </p:nvSpPr>
        <p:spPr>
          <a:xfrm>
            <a:off x="0" y="6656294"/>
            <a:ext cx="12192000" cy="201707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9445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42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44950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686675"/>
            <a:ext cx="9144000" cy="4238561"/>
          </a:xfrm>
        </p:spPr>
        <p:txBody>
          <a:bodyPr>
            <a:normAutofit/>
          </a:bodyPr>
          <a:lstStyle>
            <a:lvl1pPr marL="0" indent="0" algn="l">
              <a:buNone/>
              <a:defRPr sz="794"/>
            </a:lvl1pPr>
            <a:lvl2pPr marL="257193" indent="0" algn="ctr">
              <a:buNone/>
              <a:defRPr sz="1125"/>
            </a:lvl2pPr>
            <a:lvl3pPr marL="514387" indent="0" algn="ctr">
              <a:buNone/>
              <a:defRPr sz="1012"/>
            </a:lvl3pPr>
            <a:lvl4pPr marL="771580" indent="0" algn="ctr">
              <a:buNone/>
              <a:defRPr sz="900"/>
            </a:lvl4pPr>
            <a:lvl5pPr marL="1028773" indent="0" algn="ctr">
              <a:buNone/>
              <a:defRPr sz="900"/>
            </a:lvl5pPr>
            <a:lvl6pPr marL="1285966" indent="0" algn="ctr">
              <a:buNone/>
              <a:defRPr sz="900"/>
            </a:lvl6pPr>
            <a:lvl7pPr marL="1543161" indent="0" algn="ctr">
              <a:buNone/>
              <a:defRPr sz="900"/>
            </a:lvl7pPr>
            <a:lvl8pPr marL="1800354" indent="0" algn="ctr">
              <a:buNone/>
              <a:defRPr sz="900"/>
            </a:lvl8pPr>
            <a:lvl9pPr marL="2057546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16675FD-E0A7-4BBE-B662-E05993D8E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521" y="1185043"/>
            <a:ext cx="10901932" cy="365126"/>
          </a:xfrm>
        </p:spPr>
        <p:txBody>
          <a:bodyPr anchor="t">
            <a:noAutofit/>
          </a:bodyPr>
          <a:lstStyle>
            <a:lvl1pPr>
              <a:defRPr sz="2118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776CC0C5-0E1C-4DE8-BD5D-068C62078D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5377" y="820320"/>
            <a:ext cx="10902450" cy="332809"/>
          </a:xfrm>
        </p:spPr>
        <p:txBody>
          <a:bodyPr>
            <a:normAutofit/>
          </a:bodyPr>
          <a:lstStyle>
            <a:lvl1pPr marL="0" indent="0">
              <a:buNone/>
              <a:defRPr sz="119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C6E95D4B-8670-43A4-BB04-98AE45734CDC}"/>
              </a:ext>
            </a:extLst>
          </p:cNvPr>
          <p:cNvSpPr txBox="1">
            <a:spLocks/>
          </p:cNvSpPr>
          <p:nvPr userDrawn="1"/>
        </p:nvSpPr>
        <p:spPr>
          <a:xfrm>
            <a:off x="8267896" y="6525708"/>
            <a:ext cx="3298518" cy="3322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 defTabSz="377190" rtl="0" eaLnBrk="1" latinLnBrk="0" hangingPunct="1">
              <a:spcBef>
                <a:spcPct val="20000"/>
              </a:spcBef>
              <a:buFont typeface="Arial"/>
              <a:buNone/>
              <a:defRPr sz="1235" kern="1200" baseline="0">
                <a:solidFill>
                  <a:schemeClr val="bg1"/>
                </a:solidFill>
                <a:latin typeface="Avenir LT" pitchFamily="2" charset="0"/>
                <a:ea typeface="+mn-ea"/>
                <a:cs typeface="+mn-cs"/>
              </a:defRPr>
            </a:lvl1pPr>
            <a:lvl2pPr marL="264973" indent="0" algn="l" defTabSz="377190" rtl="0" eaLnBrk="1" latinLnBrk="0" hangingPunct="1">
              <a:spcBef>
                <a:spcPct val="20000"/>
              </a:spcBef>
              <a:buFont typeface="Arial"/>
              <a:buNone/>
              <a:defRPr sz="818" kern="1200" baseline="0">
                <a:solidFill>
                  <a:schemeClr val="bg2">
                    <a:lumMod val="75000"/>
                  </a:schemeClr>
                </a:solidFill>
                <a:latin typeface="Trade Gothic LT Light"/>
                <a:ea typeface="+mn-ea"/>
                <a:cs typeface="+mn-cs"/>
              </a:defRPr>
            </a:lvl2pPr>
            <a:lvl3pPr marL="529946" indent="0" algn="l" defTabSz="377190" rtl="0" eaLnBrk="1" latinLnBrk="0" hangingPunct="1">
              <a:spcBef>
                <a:spcPct val="20000"/>
              </a:spcBef>
              <a:buFont typeface="Arial"/>
              <a:buNone/>
              <a:defRPr sz="818" kern="1200" baseline="0">
                <a:solidFill>
                  <a:schemeClr val="bg2">
                    <a:lumMod val="75000"/>
                  </a:schemeClr>
                </a:solidFill>
                <a:latin typeface="Trade Gothic LT Light"/>
                <a:ea typeface="+mn-ea"/>
                <a:cs typeface="+mn-cs"/>
              </a:defRPr>
            </a:lvl3pPr>
            <a:lvl4pPr marL="794919" indent="0" algn="l" defTabSz="377190" rtl="0" eaLnBrk="1" latinLnBrk="0" hangingPunct="1">
              <a:spcBef>
                <a:spcPct val="20000"/>
              </a:spcBef>
              <a:buFont typeface="Arial"/>
              <a:buNone/>
              <a:defRPr sz="818" kern="1200" baseline="0">
                <a:solidFill>
                  <a:schemeClr val="bg2">
                    <a:lumMod val="75000"/>
                  </a:schemeClr>
                </a:solidFill>
                <a:latin typeface="Trade Gothic LT Light"/>
                <a:ea typeface="+mn-ea"/>
                <a:cs typeface="+mn-cs"/>
              </a:defRPr>
            </a:lvl4pPr>
            <a:lvl5pPr marL="1059892" indent="0" algn="l" defTabSz="377190" rtl="0" eaLnBrk="1" latinLnBrk="0" hangingPunct="1">
              <a:spcBef>
                <a:spcPct val="20000"/>
              </a:spcBef>
              <a:buFont typeface="Arial"/>
              <a:buNone/>
              <a:defRPr sz="818" kern="1200" baseline="0">
                <a:solidFill>
                  <a:schemeClr val="bg2">
                    <a:lumMod val="75000"/>
                  </a:schemeClr>
                </a:solidFill>
                <a:latin typeface="Trade Gothic LT Light"/>
                <a:ea typeface="+mn-ea"/>
                <a:cs typeface="+mn-cs"/>
              </a:defRPr>
            </a:lvl5pPr>
            <a:lvl6pPr marL="2074545" indent="-188595" algn="l" defTabSz="377190" rtl="0" eaLnBrk="1" latinLnBrk="0" hangingPunct="1">
              <a:spcBef>
                <a:spcPct val="20000"/>
              </a:spcBef>
              <a:buFont typeface="Arial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1735" indent="-188595" algn="l" defTabSz="377190" rtl="0" eaLnBrk="1" latinLnBrk="0" hangingPunct="1">
              <a:spcBef>
                <a:spcPct val="20000"/>
              </a:spcBef>
              <a:buFont typeface="Arial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28925" indent="-188595" algn="l" defTabSz="377190" rtl="0" eaLnBrk="1" latinLnBrk="0" hangingPunct="1">
              <a:spcBef>
                <a:spcPct val="20000"/>
              </a:spcBef>
              <a:buFont typeface="Arial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06115" indent="-188595" algn="l" defTabSz="377190" rtl="0" eaLnBrk="1" latinLnBrk="0" hangingPunct="1">
              <a:spcBef>
                <a:spcPct val="20000"/>
              </a:spcBef>
              <a:buFont typeface="Arial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36611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F319DCDF-B94E-4999-B0FD-75563D4BFF13}" type="slidenum">
              <a:rPr kumimoji="0" lang="en-US" sz="1199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LT" pitchFamily="2" charset="0"/>
                <a:ea typeface="+mn-ea"/>
                <a:cs typeface="+mn-cs"/>
              </a:rPr>
              <a:pPr marL="0" marR="0" lvl="0" indent="0" algn="r" defTabSz="366116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1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LT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15425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9203" y="304800"/>
            <a:ext cx="10212212" cy="914400"/>
          </a:xfrm>
        </p:spPr>
        <p:txBody>
          <a:bodyPr lIns="0" tIns="0" rIns="0" bIns="0" anchor="ctr" anchorCtr="0">
            <a:normAutofit/>
          </a:bodyPr>
          <a:lstStyle>
            <a:lvl1pPr algn="ctr">
              <a:defRPr sz="3883">
                <a:solidFill>
                  <a:schemeClr val="bg2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750059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ivi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EA8FB924-7820-A342-A545-0DFCE2908E1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0"/>
            <a:ext cx="1136015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5451231 h 6858000"/>
              <a:gd name="connsiteX5" fmla="*/ 6277708 w 12192000"/>
              <a:gd name="connsiteY5" fmla="*/ 5451231 h 6858000"/>
              <a:gd name="connsiteX6" fmla="*/ 6277708 w 12192000"/>
              <a:gd name="connsiteY6" fmla="*/ 1481138 h 6858000"/>
              <a:gd name="connsiteX7" fmla="*/ 0 w 12192000"/>
              <a:gd name="connsiteY7" fmla="*/ 148113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5451231"/>
                </a:lnTo>
                <a:lnTo>
                  <a:pt x="6277708" y="5451231"/>
                </a:lnTo>
                <a:lnTo>
                  <a:pt x="6277708" y="1481138"/>
                </a:lnTo>
                <a:lnTo>
                  <a:pt x="0" y="14811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D6BA20-74C4-B146-8DF6-85C573E19D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8373" y="1488558"/>
            <a:ext cx="5445858" cy="270464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89FC2C-42AA-424F-9223-5F73B95D7C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48373" y="4220187"/>
            <a:ext cx="5445858" cy="1223684"/>
          </a:xfrm>
        </p:spPr>
        <p:txBody>
          <a:bodyPr>
            <a:normAutofit/>
          </a:bodyPr>
          <a:lstStyle>
            <a:lvl1pPr marL="0" indent="0">
              <a:buNone/>
              <a:defRPr sz="1800" b="0" i="0" spc="300">
                <a:solidFill>
                  <a:schemeClr val="tx1"/>
                </a:solidFill>
                <a:latin typeface="+mn-lt"/>
                <a:cs typeface="Gill Sans Light" panose="020B0302020104020203" pitchFamily="34" charset="-79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87437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80C00A69-6129-E54C-B138-69D96462CE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6682850 w 12192000"/>
              <a:gd name="connsiteY3" fmla="*/ 6858000 h 6858000"/>
              <a:gd name="connsiteX4" fmla="*/ 6682850 w 12192000"/>
              <a:gd name="connsiteY4" fmla="*/ 3259237 h 6858000"/>
              <a:gd name="connsiteX5" fmla="*/ 838200 w 12192000"/>
              <a:gd name="connsiteY5" fmla="*/ 3259237 h 6858000"/>
              <a:gd name="connsiteX6" fmla="*/ 8382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6682850" y="6858000"/>
                </a:lnTo>
                <a:lnTo>
                  <a:pt x="6682850" y="3259237"/>
                </a:lnTo>
                <a:lnTo>
                  <a:pt x="838200" y="3259237"/>
                </a:lnTo>
                <a:lnTo>
                  <a:pt x="838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t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985175C-7C48-9449-9A0A-088E9BCAE9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8373" y="3259237"/>
            <a:ext cx="5445858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4F669B5-8A24-5846-82A0-51E5506817F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48373" y="6138962"/>
            <a:ext cx="5445858" cy="580815"/>
          </a:xfrm>
        </p:spPr>
        <p:txBody>
          <a:bodyPr>
            <a:normAutofit/>
          </a:bodyPr>
          <a:lstStyle>
            <a:lvl1pPr marL="0" indent="0">
              <a:buNone/>
              <a:defRPr sz="1800" b="0" i="0" spc="300">
                <a:solidFill>
                  <a:schemeClr val="tx2"/>
                </a:solidFill>
                <a:latin typeface="+mn-lt"/>
                <a:cs typeface="Gill Sans Light" panose="020B0302020104020203" pitchFamily="34" charset="-79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48428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8D23B-8B40-408C-AB2A-F165A8587418}" type="datetime1">
              <a:rPr lang="en-US" smtClean="0"/>
              <a:t>11/14/2022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7FF2C-ED6F-43EC-9B1C-7FE0AA250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0677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838200" y="0"/>
            <a:ext cx="5257800" cy="685800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5607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9295395-4EC9-4A2A-A4BF-5B0E3F1E907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8200" y="0"/>
            <a:ext cx="11353800" cy="6858000"/>
          </a:xfrm>
          <a:custGeom>
            <a:avLst/>
            <a:gdLst>
              <a:gd name="connsiteX0" fmla="*/ 0 w 11353800"/>
              <a:gd name="connsiteY0" fmla="*/ 0 h 6858000"/>
              <a:gd name="connsiteX1" fmla="*/ 11353800 w 11353800"/>
              <a:gd name="connsiteY1" fmla="*/ 0 h 6858000"/>
              <a:gd name="connsiteX2" fmla="*/ 11353800 w 11353800"/>
              <a:gd name="connsiteY2" fmla="*/ 4947138 h 6858000"/>
              <a:gd name="connsiteX3" fmla="*/ 7133492 w 11353800"/>
              <a:gd name="connsiteY3" fmla="*/ 4947138 h 6858000"/>
              <a:gd name="connsiteX4" fmla="*/ 7133492 w 11353800"/>
              <a:gd name="connsiteY4" fmla="*/ 6858000 h 6858000"/>
              <a:gd name="connsiteX5" fmla="*/ 0 w 113538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53800" h="6858000">
                <a:moveTo>
                  <a:pt x="0" y="0"/>
                </a:moveTo>
                <a:lnTo>
                  <a:pt x="11353800" y="0"/>
                </a:lnTo>
                <a:lnTo>
                  <a:pt x="11353800" y="4947138"/>
                </a:lnTo>
                <a:lnTo>
                  <a:pt x="7133492" y="4947138"/>
                </a:lnTo>
                <a:lnTo>
                  <a:pt x="7133492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6DA884-7C48-8D49-9DFE-4CE990C95A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81989" y="5829950"/>
            <a:ext cx="3558320" cy="62865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900"/>
            </a:lvl2pPr>
            <a:lvl3pPr marL="914400" indent="0">
              <a:buNone/>
              <a:defRPr sz="8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/>
              <a:t>Caption Goes Here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EFCCE50-D1A9-1249-AF64-BA06424C80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96179" y="5250600"/>
            <a:ext cx="3545503" cy="564335"/>
          </a:xfrm>
        </p:spPr>
        <p:txBody>
          <a:bodyPr>
            <a:normAutofit/>
          </a:bodyPr>
          <a:lstStyle>
            <a:lvl1pPr algn="ctr">
              <a:defRPr sz="2800"/>
            </a:lvl1pPr>
          </a:lstStyle>
          <a:p>
            <a:r>
              <a:rPr lang="en-US" dirty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351108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838200" y="2627"/>
            <a:ext cx="11353799" cy="463136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25A2246-7A52-3649-8FE5-C14CAE4F551F}"/>
              </a:ext>
            </a:extLst>
          </p:cNvPr>
          <p:cNvSpPr/>
          <p:nvPr userDrawn="1"/>
        </p:nvSpPr>
        <p:spPr>
          <a:xfrm>
            <a:off x="877112" y="1968284"/>
            <a:ext cx="5118912" cy="4661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26EA67C-D6CD-904B-9211-B56EF682649F}"/>
              </a:ext>
            </a:extLst>
          </p:cNvPr>
          <p:cNvSpPr/>
          <p:nvPr userDrawn="1"/>
        </p:nvSpPr>
        <p:spPr>
          <a:xfrm>
            <a:off x="6612193" y="1968284"/>
            <a:ext cx="5118912" cy="4661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94B1A93-5100-5048-8230-09B3D176D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62100" y="2679700"/>
            <a:ext cx="4242611" cy="645001"/>
          </a:xfrm>
        </p:spPr>
        <p:txBody>
          <a:bodyPr anchor="ctr"/>
          <a:lstStyle>
            <a:lvl1pPr marL="0" indent="0">
              <a:buNone/>
              <a:defRPr sz="2400" b="1" i="0">
                <a:solidFill>
                  <a:schemeClr val="tx2"/>
                </a:solidFill>
                <a:latin typeface="+mj-lt"/>
                <a:cs typeface="Gill Sans" panose="020B0502020104020203" pitchFamily="34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8A037B8A-C781-9F40-A9F6-BCCD198DD3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62100" y="3324700"/>
            <a:ext cx="4242611" cy="330469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66926CBF-E2B0-C44C-AD98-B15D17ADD5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467601" y="2679700"/>
            <a:ext cx="4072192" cy="645001"/>
          </a:xfrm>
        </p:spPr>
        <p:txBody>
          <a:bodyPr anchor="ctr"/>
          <a:lstStyle>
            <a:lvl1pPr marL="0" indent="0">
              <a:buNone/>
              <a:defRPr sz="2400" b="1" i="0">
                <a:solidFill>
                  <a:schemeClr val="tx2"/>
                </a:solidFill>
                <a:latin typeface="+mj-lt"/>
                <a:cs typeface="Gill Sans" panose="020B0502020104020203" pitchFamily="34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318A1595-1A86-304F-A361-B3E4B06837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67601" y="3324700"/>
            <a:ext cx="4072192" cy="330469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8DEFE0B-9B5C-734D-8394-A770FAA615B3}"/>
              </a:ext>
            </a:extLst>
          </p:cNvPr>
          <p:cNvSpPr/>
          <p:nvPr userDrawn="1"/>
        </p:nvSpPr>
        <p:spPr>
          <a:xfrm>
            <a:off x="838200" y="2679700"/>
            <a:ext cx="546100" cy="5461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02390A6-F565-8844-A9B9-4C6ACB7857F5}"/>
              </a:ext>
            </a:extLst>
          </p:cNvPr>
          <p:cNvSpPr/>
          <p:nvPr userDrawn="1"/>
        </p:nvSpPr>
        <p:spPr>
          <a:xfrm>
            <a:off x="6742889" y="2679700"/>
            <a:ext cx="546100" cy="5461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6674C34-BF58-4A21-BEE1-52BA2A5DB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724042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BF98B-2743-4B47-AE32-9926CC2BF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6908B9-8BB9-5247-A9CC-EADBF62AB6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85361"/>
            <a:ext cx="5157787" cy="430430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572680-8F07-DD43-A1EC-F836900FFE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885361"/>
            <a:ext cx="5183188" cy="430430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2532F2-B96C-DE47-9F25-34728C00D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0067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55077"/>
            <a:ext cx="6548438" cy="2831323"/>
          </a:xfrm>
        </p:spPr>
        <p:txBody>
          <a:bodyPr anchor="b"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CB11A616-4D84-4BF3-86C7-9F1BBDAD3A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5486400"/>
            <a:ext cx="6548438" cy="697584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A04EDECB-FDA3-4046-81E5-339104A40A0E}"/>
              </a:ext>
            </a:extLst>
          </p:cNvPr>
          <p:cNvSpPr/>
          <p:nvPr userDrawn="1"/>
        </p:nvSpPr>
        <p:spPr>
          <a:xfrm>
            <a:off x="0" y="0"/>
            <a:ext cx="232012" cy="6858000"/>
          </a:xfrm>
          <a:custGeom>
            <a:avLst/>
            <a:gdLst/>
            <a:ahLst/>
            <a:cxnLst/>
            <a:rect l="l" t="t" r="r" b="b"/>
            <a:pathLst>
              <a:path w="7772400" h="10058400">
                <a:moveTo>
                  <a:pt x="7772400" y="10058397"/>
                </a:moveTo>
                <a:lnTo>
                  <a:pt x="7772400" y="0"/>
                </a:lnTo>
                <a:lnTo>
                  <a:pt x="0" y="0"/>
                </a:lnTo>
                <a:lnTo>
                  <a:pt x="0" y="10058397"/>
                </a:lnTo>
                <a:lnTo>
                  <a:pt x="7772400" y="10058397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dirty="0"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4DC5E2-A637-47E7-8061-DF326C4CCB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147065" y="311661"/>
            <a:ext cx="1676735" cy="43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7234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6BA20-74C4-B146-8DF6-85C573E19D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8373" y="1488558"/>
            <a:ext cx="5445858" cy="270464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89FC2C-42AA-424F-9223-5F73B95D7C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48373" y="4220187"/>
            <a:ext cx="5445858" cy="1223684"/>
          </a:xfrm>
        </p:spPr>
        <p:txBody>
          <a:bodyPr>
            <a:normAutofit/>
          </a:bodyPr>
          <a:lstStyle>
            <a:lvl1pPr marL="0" indent="0">
              <a:buNone/>
              <a:defRPr sz="1800" b="0" i="0" spc="300">
                <a:solidFill>
                  <a:schemeClr val="tx1"/>
                </a:solidFill>
                <a:latin typeface="+mn-lt"/>
                <a:cs typeface="Gill Sans Light" panose="020B0302020104020203" pitchFamily="34" charset="-79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24642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B2B6249-6B58-2F44-83C2-208195C23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57"/>
            <a:ext cx="10515600" cy="986943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950358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B2B6249-6B58-2F44-83C2-208195C23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57"/>
            <a:ext cx="10515600" cy="986943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5E0DD3-854B-420F-ADA1-DED8ADDCC3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54163" y="2062956"/>
            <a:ext cx="9083675" cy="2732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213483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74535-13A9-914D-A6BC-97AFF2883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0"/>
            <a:ext cx="10896600" cy="893218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D75C1F3A-BBBB-2946-BF9D-CD1C4898C83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690688"/>
            <a:ext cx="10896600" cy="4862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43A40995-514F-A74C-B120-F2ADB49206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914483"/>
            <a:ext cx="10896600" cy="6028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spc="300">
                <a:solidFill>
                  <a:schemeClr val="tx2"/>
                </a:solidFill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44357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B2B6249-6B58-2F44-83C2-208195C23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6"/>
            <a:ext cx="3932237" cy="1868896"/>
          </a:xfrm>
        </p:spPr>
        <p:txBody>
          <a:bodyPr anchor="b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1B3D6EB-0B4B-4C00-A78E-E618E038C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06353079-34E7-4CF0-8300-BCC1060B3B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56322"/>
            <a:ext cx="3932237" cy="301266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7604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30DCB-4F36-4F73-9630-8B4E5149C1A8}" type="datetime1">
              <a:rPr lang="en-US" smtClean="0"/>
              <a:t>11/14/2022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7FF2C-ED6F-43EC-9B1C-7FE0AA250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36960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B2B6249-6B58-2F44-83C2-208195C23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6"/>
            <a:ext cx="3932237" cy="1868896"/>
          </a:xfrm>
        </p:spPr>
        <p:txBody>
          <a:bodyPr anchor="b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06353079-34E7-4CF0-8300-BCC1060B3B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56322"/>
            <a:ext cx="3932237" cy="301266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B04B7B3E-1EE1-4212-9F4F-0C7DC6C1584F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5180012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029121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041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54238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3EE4273-5B11-44D2-BB30-AB361AEA56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0"/>
            <a:ext cx="11353800" cy="5791201"/>
          </a:xfrm>
          <a:custGeom>
            <a:avLst/>
            <a:gdLst>
              <a:gd name="connsiteX0" fmla="*/ 1 w 11353800"/>
              <a:gd name="connsiteY0" fmla="*/ 5791200 h 5791201"/>
              <a:gd name="connsiteX1" fmla="*/ 6662737 w 11353800"/>
              <a:gd name="connsiteY1" fmla="*/ 5791200 h 5791201"/>
              <a:gd name="connsiteX2" fmla="*/ 6662737 w 11353800"/>
              <a:gd name="connsiteY2" fmla="*/ 5791201 h 5791201"/>
              <a:gd name="connsiteX3" fmla="*/ 1 w 11353800"/>
              <a:gd name="connsiteY3" fmla="*/ 5791201 h 5791201"/>
              <a:gd name="connsiteX4" fmla="*/ 0 w 11353800"/>
              <a:gd name="connsiteY4" fmla="*/ 0 h 5791201"/>
              <a:gd name="connsiteX5" fmla="*/ 8012252 w 11353800"/>
              <a:gd name="connsiteY5" fmla="*/ 0 h 5791201"/>
              <a:gd name="connsiteX6" fmla="*/ 8012252 w 11353800"/>
              <a:gd name="connsiteY6" fmla="*/ 1892595 h 5791201"/>
              <a:gd name="connsiteX7" fmla="*/ 11353800 w 11353800"/>
              <a:gd name="connsiteY7" fmla="*/ 1892595 h 5791201"/>
              <a:gd name="connsiteX8" fmla="*/ 11353800 w 11353800"/>
              <a:gd name="connsiteY8" fmla="*/ 5791200 h 5791201"/>
              <a:gd name="connsiteX9" fmla="*/ 6662737 w 11353800"/>
              <a:gd name="connsiteY9" fmla="*/ 5791200 h 5791201"/>
              <a:gd name="connsiteX10" fmla="*/ 6662737 w 11353800"/>
              <a:gd name="connsiteY10" fmla="*/ 2531373 h 5791201"/>
              <a:gd name="connsiteX11" fmla="*/ 1 w 11353800"/>
              <a:gd name="connsiteY11" fmla="*/ 2531373 h 5791201"/>
              <a:gd name="connsiteX12" fmla="*/ 1 w 11353800"/>
              <a:gd name="connsiteY12" fmla="*/ 5791200 h 5791201"/>
              <a:gd name="connsiteX13" fmla="*/ 0 w 11353800"/>
              <a:gd name="connsiteY13" fmla="*/ 5791200 h 5791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353800" h="5791201">
                <a:moveTo>
                  <a:pt x="1" y="5791200"/>
                </a:moveTo>
                <a:lnTo>
                  <a:pt x="6662737" y="5791200"/>
                </a:lnTo>
                <a:lnTo>
                  <a:pt x="6662737" y="5791201"/>
                </a:lnTo>
                <a:lnTo>
                  <a:pt x="1" y="5791201"/>
                </a:lnTo>
                <a:close/>
                <a:moveTo>
                  <a:pt x="0" y="0"/>
                </a:moveTo>
                <a:lnTo>
                  <a:pt x="8012252" y="0"/>
                </a:lnTo>
                <a:lnTo>
                  <a:pt x="8012252" y="1892595"/>
                </a:lnTo>
                <a:lnTo>
                  <a:pt x="11353800" y="1892595"/>
                </a:lnTo>
                <a:lnTo>
                  <a:pt x="11353800" y="5791200"/>
                </a:lnTo>
                <a:lnTo>
                  <a:pt x="6662737" y="5791200"/>
                </a:lnTo>
                <a:lnTo>
                  <a:pt x="6662737" y="2531373"/>
                </a:lnTo>
                <a:lnTo>
                  <a:pt x="1" y="2531373"/>
                </a:lnTo>
                <a:lnTo>
                  <a:pt x="1" y="5791200"/>
                </a:lnTo>
                <a:lnTo>
                  <a:pt x="0" y="57912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t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3072985"/>
            <a:ext cx="6548438" cy="2413416"/>
          </a:xfrm>
        </p:spPr>
        <p:txBody>
          <a:bodyPr anchor="b"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199" y="5486401"/>
            <a:ext cx="6548439" cy="304800"/>
          </a:xfrm>
        </p:spPr>
        <p:txBody>
          <a:bodyPr>
            <a:normAutofit/>
          </a:bodyPr>
          <a:lstStyle>
            <a:lvl1pPr marL="0" indent="0">
              <a:buNone/>
              <a:defRPr sz="1600" spc="300"/>
            </a:lvl1pPr>
          </a:lstStyle>
          <a:p>
            <a:pPr lvl="0"/>
            <a:r>
              <a:rPr lang="en-US" dirty="0"/>
              <a:t>WEBSITE GOES HERE</a:t>
            </a:r>
          </a:p>
        </p:txBody>
      </p:sp>
    </p:spTree>
    <p:extLst>
      <p:ext uri="{BB962C8B-B14F-4D97-AF65-F5344CB8AC3E}">
        <p14:creationId xmlns:p14="http://schemas.microsoft.com/office/powerpoint/2010/main" val="18688616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E407F-EE54-4A91-8A25-CB27C8E780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150855-EF2B-4777-BA60-E3408B0255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BD4BB-85DE-4E19-A7EF-8B9227779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521CA-2D6C-4875-86A0-B995F3C7BEDB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ED0019-354D-4298-BFD7-AF528A9F1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D07BE2-DF18-4B76-8791-A1B3F23F6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BB0FC-2F6E-4C06-BD34-1A7B755E8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1341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D9390-47BE-4A97-90DB-D3EF169C2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36328-1859-4A77-A4EA-BC3CDE4B46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DDB184-795D-41E6-AFBD-9BC7D31E2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521CA-2D6C-4875-86A0-B995F3C7BEDB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0BDCF9-6149-48F6-AF86-6E371B323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3C0FA7-1D43-403C-ABCD-AD50F2F6D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BB0FC-2F6E-4C06-BD34-1A7B755E8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03546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9582D-6327-4EFD-8914-784C1685E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7091A3-1FEE-4564-B242-7BE73B531B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F29D6F-97F1-4D62-870D-89E974B51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521CA-2D6C-4875-86A0-B995F3C7BEDB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851388-021B-4428-91A7-FD3A984C8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F6D86-6F4D-4C48-AFFE-FB7922172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BB0FC-2F6E-4C06-BD34-1A7B755E8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98080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92009-0035-44EA-9DB8-6B6DE71EC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F00BBC-7C4B-4019-B974-4E2C54EEC4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00CC97-AF15-44EC-BA44-AC95A0895D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A50DF3-5DF2-442C-B4CA-55D5F1515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521CA-2D6C-4875-86A0-B995F3C7BEDB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6A573E-8D39-4A93-95DE-1A4E6AC5F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D53F20-5B1B-45C7-8D85-C12137542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BB0FC-2F6E-4C06-BD34-1A7B755E8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38336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A3BA9-C90A-46DD-A3D6-E9EAFE656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5B879C-1030-43C6-818A-3890E73D0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09EE0C-8C00-4079-AB2E-BB6BE394EE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BA8FE4-D5C8-4C09-AEEC-1646A1D67A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012799-3B73-47D8-A2BB-202BC9C6C7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375932-9A08-44CC-9D87-425CD003B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521CA-2D6C-4875-86A0-B995F3C7BEDB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58AA4C-3580-4CA7-A01B-F461FB089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0F38AC-BBF4-42AE-A31C-FF0627D5F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BB0FC-2F6E-4C06-BD34-1A7B755E8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53818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42551-4D5E-483E-B490-7201E3E84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FD0632-0D5D-4C08-81B7-00B9A1DAB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521CA-2D6C-4875-86A0-B995F3C7BEDB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CE44BA-4C8E-4AE1-A8CF-713B4D4BF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9C0BFB-A737-4F5A-934B-B622FFD3B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BB0FC-2F6E-4C06-BD34-1A7B755E8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8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504DB-237E-456E-8CEF-82EB77583864}" type="datetime1">
              <a:rPr lang="en-US" smtClean="0"/>
              <a:t>11/14/2022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7FF2C-ED6F-43EC-9B1C-7FE0AA250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10502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980B92-AD76-480F-9AD8-2C35CD4E2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521CA-2D6C-4875-86A0-B995F3C7BEDB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293A92-C56E-4ED4-9745-B3053035D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7CDB26-965C-4045-B8B3-94F1C7325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BB0FC-2F6E-4C06-BD34-1A7B755E8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9646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17A4F-F12A-499A-9C7B-1141037A8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332E8E-07F7-4FF7-9744-5A9E0B729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1C65CF-B37A-45F5-A0D7-A70468F5F8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013169-FD17-439E-93F0-70321402B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521CA-2D6C-4875-86A0-B995F3C7BEDB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826354-9A83-4E82-9130-9DC11EAEB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3B83C0-7F8B-45DD-9A0A-588CA51A2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BB0FC-2F6E-4C06-BD34-1A7B755E8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84413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1989A-7EF7-4E07-922F-6A6791FFC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A2837E-A4C7-4A53-B9A1-5762EEE6B1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81EA74-872C-467B-9DD9-2E3FEF21D2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517D5E-6560-485D-ADE6-E53DE044B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521CA-2D6C-4875-86A0-B995F3C7BEDB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A654BF-A789-4D54-BF81-E924810B2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73D610-D781-4BEE-A65B-169EF905B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BB0FC-2F6E-4C06-BD34-1A7B755E8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98157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C4FEF-48C0-4978-A4E0-B6E394E15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B8A3A1-324C-4618-BBFC-D5BAF70526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0FD20F-856E-499A-BB43-E638DAF30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521CA-2D6C-4875-86A0-B995F3C7BEDB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8F1196-6317-46BF-BFF3-38737DD59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68B166-A29A-4A51-A10D-F195D7241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BB0FC-2F6E-4C06-BD34-1A7B755E8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37345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BEB09E-F01A-4BE3-A872-CCB3B39667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969A10-6963-4704-A6A6-BF43BAC0A6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AE5607-557B-4409-A299-710D8A99B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521CA-2D6C-4875-86A0-B995F3C7BEDB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73586B-997D-4E66-84D8-067B27B0A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D8186A-DBC1-4641-B0D2-D83422201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BB0FC-2F6E-4C06-BD34-1A7B755E8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178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2DA46-01C4-4F68-844E-946EA05FE8D2}" type="datetime1">
              <a:rPr lang="en-US" smtClean="0"/>
              <a:t>11/14/2022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7FF2C-ED6F-43EC-9B1C-7FE0AA250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486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6AEB4-A10D-450A-962C-B27D7985A7AF}" type="datetime1">
              <a:rPr lang="en-US" smtClean="0"/>
              <a:t>11/14/2022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7FF2C-ED6F-43EC-9B1C-7FE0AA250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177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2CC94-B23B-40B3-A252-0AEE6CE19325}" type="datetime1">
              <a:rPr lang="en-US" smtClean="0"/>
              <a:t>11/14/2022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7FF2C-ED6F-43EC-9B1C-7FE0AA250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191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slideLayout" Target="../slideLayouts/slideLayout53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5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4" Type="http://schemas.openxmlformats.org/officeDocument/2006/relationships/image" Target="../media/image1.jp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theme" Target="../theme/theme2.xml"/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000"/>
            <a:lum/>
          </a:blip>
          <a:srcRect/>
          <a:stretch>
            <a:fillRect l="5000" t="-9000" r="5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AE8C7-0C68-442B-A627-DE47B3D818B0}" type="datetime1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7FF2C-ED6F-43EC-9B1C-7FE0AA250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049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4">
            <a:alphaModFix amt="7000"/>
            <a:lum/>
          </a:blip>
          <a:srcRect/>
          <a:stretch>
            <a:fillRect l="5000" t="-9000" r="5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3512" y="1153149"/>
            <a:ext cx="10515600" cy="4951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90520" y="1825625"/>
            <a:ext cx="906328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3283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  <p:sldLayoutId id="2147483713" r:id="rId18"/>
    <p:sldLayoutId id="2147483714" r:id="rId19"/>
    <p:sldLayoutId id="2147483715" r:id="rId20"/>
    <p:sldLayoutId id="2147483716" r:id="rId21"/>
    <p:sldLayoutId id="2147483717" r:id="rId22"/>
    <p:sldLayoutId id="2147483718" r:id="rId23"/>
    <p:sldLayoutId id="2147483719" r:id="rId24"/>
    <p:sldLayoutId id="2147483720" r:id="rId25"/>
    <p:sldLayoutId id="2147483721" r:id="rId26"/>
    <p:sldLayoutId id="2147483722" r:id="rId27"/>
    <p:sldLayoutId id="2147483723" r:id="rId28"/>
    <p:sldLayoutId id="2147483724" r:id="rId29"/>
    <p:sldLayoutId id="2147483725" r:id="rId30"/>
    <p:sldLayoutId id="2147483726" r:id="rId31"/>
    <p:sldLayoutId id="2147483727" r:id="rId32"/>
    <p:sldLayoutId id="2147483728" r:id="rId33"/>
    <p:sldLayoutId id="2147483729" r:id="rId34"/>
    <p:sldLayoutId id="2147483730" r:id="rId35"/>
    <p:sldLayoutId id="2147483731" r:id="rId36"/>
    <p:sldLayoutId id="2147483732" r:id="rId37"/>
    <p:sldLayoutId id="2147483733" r:id="rId38"/>
    <p:sldLayoutId id="2147483734" r:id="rId39"/>
    <p:sldLayoutId id="2147483735" r:id="rId40"/>
    <p:sldLayoutId id="2147483736" r:id="rId41"/>
    <p:sldLayoutId id="2147483737" r:id="rId42"/>
  </p:sldLayoutIdLst>
  <p:txStyles>
    <p:titleStyle>
      <a:lvl1pPr algn="l" defTabSz="514387" rtl="0" eaLnBrk="1" latinLnBrk="0" hangingPunct="1">
        <a:lnSpc>
          <a:spcPct val="90000"/>
        </a:lnSpc>
        <a:spcBef>
          <a:spcPct val="0"/>
        </a:spcBef>
        <a:buNone/>
        <a:defRPr sz="2118" b="0" kern="1200">
          <a:solidFill>
            <a:schemeClr val="bg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514387" rtl="0" eaLnBrk="1" latinLnBrk="0" hangingPunct="1">
        <a:lnSpc>
          <a:spcPct val="90000"/>
        </a:lnSpc>
        <a:spcBef>
          <a:spcPts val="563"/>
        </a:spcBef>
        <a:buFontTx/>
        <a:buNone/>
        <a:defRPr sz="794" kern="1200">
          <a:solidFill>
            <a:schemeClr val="tx1"/>
          </a:solidFill>
          <a:latin typeface="+mn-lt"/>
          <a:ea typeface="+mn-ea"/>
          <a:cs typeface="+mn-cs"/>
        </a:defRPr>
      </a:lvl1pPr>
      <a:lvl2pPr marL="257193" indent="0" algn="l" defTabSz="514387" rtl="0" eaLnBrk="1" latinLnBrk="0" hangingPunct="1">
        <a:lnSpc>
          <a:spcPct val="90000"/>
        </a:lnSpc>
        <a:spcBef>
          <a:spcPts val="281"/>
        </a:spcBef>
        <a:buFontTx/>
        <a:buNone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514387" indent="0" algn="l" defTabSz="514387" rtl="0" eaLnBrk="1" latinLnBrk="0" hangingPunct="1">
        <a:lnSpc>
          <a:spcPct val="90000"/>
        </a:lnSpc>
        <a:spcBef>
          <a:spcPts val="281"/>
        </a:spcBef>
        <a:buFontTx/>
        <a:buNone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771580" indent="0" algn="l" defTabSz="514387" rtl="0" eaLnBrk="1" latinLnBrk="0" hangingPunct="1">
        <a:lnSpc>
          <a:spcPct val="90000"/>
        </a:lnSpc>
        <a:spcBef>
          <a:spcPts val="281"/>
        </a:spcBef>
        <a:buFontTx/>
        <a:buNone/>
        <a:defRPr sz="1012" kern="1200">
          <a:solidFill>
            <a:schemeClr val="tx1"/>
          </a:solidFill>
          <a:latin typeface="+mn-lt"/>
          <a:ea typeface="+mn-ea"/>
          <a:cs typeface="+mn-cs"/>
        </a:defRPr>
      </a:lvl4pPr>
      <a:lvl5pPr marL="1028773" indent="0" algn="l" defTabSz="514387" rtl="0" eaLnBrk="1" latinLnBrk="0" hangingPunct="1">
        <a:lnSpc>
          <a:spcPct val="90000"/>
        </a:lnSpc>
        <a:spcBef>
          <a:spcPts val="281"/>
        </a:spcBef>
        <a:buFontTx/>
        <a:buNone/>
        <a:defRPr sz="1012" kern="1200">
          <a:solidFill>
            <a:schemeClr val="tx1"/>
          </a:solidFill>
          <a:latin typeface="+mn-lt"/>
          <a:ea typeface="+mn-ea"/>
          <a:cs typeface="+mn-cs"/>
        </a:defRPr>
      </a:lvl5pPr>
      <a:lvl6pPr marL="1414564" indent="-128597" algn="l" defTabSz="51438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2" kern="1200">
          <a:solidFill>
            <a:schemeClr val="tx1"/>
          </a:solidFill>
          <a:latin typeface="+mn-lt"/>
          <a:ea typeface="+mn-ea"/>
          <a:cs typeface="+mn-cs"/>
        </a:defRPr>
      </a:lvl6pPr>
      <a:lvl7pPr marL="1671756" indent="-128597" algn="l" defTabSz="51438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2" kern="1200">
          <a:solidFill>
            <a:schemeClr val="tx1"/>
          </a:solidFill>
          <a:latin typeface="+mn-lt"/>
          <a:ea typeface="+mn-ea"/>
          <a:cs typeface="+mn-cs"/>
        </a:defRPr>
      </a:lvl7pPr>
      <a:lvl8pPr marL="1928950" indent="-128597" algn="l" defTabSz="51438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2" kern="1200">
          <a:solidFill>
            <a:schemeClr val="tx1"/>
          </a:solidFill>
          <a:latin typeface="+mn-lt"/>
          <a:ea typeface="+mn-ea"/>
          <a:cs typeface="+mn-cs"/>
        </a:defRPr>
      </a:lvl8pPr>
      <a:lvl9pPr marL="2186143" indent="-128597" algn="l" defTabSz="51438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87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1pPr>
      <a:lvl2pPr marL="257193" algn="l" defTabSz="514387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2pPr>
      <a:lvl3pPr marL="514387" algn="l" defTabSz="514387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3pPr>
      <a:lvl4pPr marL="771580" algn="l" defTabSz="514387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4pPr>
      <a:lvl5pPr marL="1028773" algn="l" defTabSz="514387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5pPr>
      <a:lvl6pPr marL="1285966" algn="l" defTabSz="514387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6pPr>
      <a:lvl7pPr marL="1543161" algn="l" defTabSz="514387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7pPr>
      <a:lvl8pPr marL="1800354" algn="l" defTabSz="514387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8pPr>
      <a:lvl9pPr marL="2057546" algn="l" defTabSz="514387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000"/>
            <a:lum/>
          </a:blip>
          <a:srcRect/>
          <a:stretch>
            <a:fillRect l="5000" t="-9000" r="5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E7FA78-736E-4762-BF51-F0CD9B64A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17EB36-1E8D-4F5E-9C21-3C49F22871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924BB5-2440-43D3-B678-4CB34713B5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521CA-2D6C-4875-86A0-B995F3C7BEDB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14A16D-411A-4F92-A19D-C8AAB77401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D22521-9A8F-4A24-9730-99063BB563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BB0FC-2F6E-4C06-BD34-1A7B755E8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123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5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493521"/>
            <a:ext cx="12191998" cy="2529839"/>
          </a:xfrm>
          <a:prstGeom prst="rect">
            <a:avLst/>
          </a:prstGeom>
          <a:noFill/>
        </p:spPr>
        <p:txBody>
          <a:bodyPr wrap="square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0" cap="none" spc="0" normalizeH="0" baseline="0" noProof="0" dirty="0">
                <a:ln>
                  <a:noFill/>
                </a:ln>
                <a:solidFill>
                  <a:srgbClr val="00412F"/>
                </a:solidFill>
                <a:effectLst/>
                <a:uLnTx/>
                <a:uFillTx/>
                <a:latin typeface="Century Schoolbook" panose="02040604050505020304" pitchFamily="18" charset="0"/>
              </a:rPr>
              <a:t>Tega Cay Fire Department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C5B1D6-3C60-4B01-AF00-0DD2941909EA}"/>
              </a:ext>
            </a:extLst>
          </p:cNvPr>
          <p:cNvSpPr txBox="1"/>
          <p:nvPr/>
        </p:nvSpPr>
        <p:spPr>
          <a:xfrm>
            <a:off x="1" y="4154080"/>
            <a:ext cx="12191998" cy="11695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1" algn="ctr">
              <a:defRPr/>
            </a:pPr>
            <a:r>
              <a:rPr kumimoji="0" lang="en-US" sz="7000" b="0" i="0" u="none" strike="noStrike" kern="0" cap="none" spc="0" normalizeH="0" baseline="0" noProof="0" dirty="0">
                <a:ln>
                  <a:noFill/>
                </a:ln>
                <a:solidFill>
                  <a:srgbClr val="00412F"/>
                </a:solidFill>
                <a:effectLst/>
                <a:uLnTx/>
                <a:uFillTx/>
                <a:latin typeface="Century Schoolbook" panose="02040604050505020304" pitchFamily="18" charset="0"/>
              </a:rPr>
              <a:t>FY 2022 Annual Report</a:t>
            </a:r>
            <a:endParaRPr kumimoji="0" lang="en-US" sz="7000" b="0" i="0" u="none" strike="noStrike" kern="1200" cap="none" spc="0" normalizeH="0" baseline="0" noProof="0" dirty="0">
              <a:ln>
                <a:noFill/>
              </a:ln>
              <a:solidFill>
                <a:srgbClr val="00412F"/>
              </a:solidFill>
              <a:effectLst/>
              <a:uLnTx/>
              <a:uFillTx/>
              <a:latin typeface="Century Schoolbook" panose="020406040505050203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FA60716-73F2-4FF2-AC5D-B202163CE2C9}"/>
              </a:ext>
            </a:extLst>
          </p:cNvPr>
          <p:cNvCxnSpPr>
            <a:cxnSpLocks/>
          </p:cNvCxnSpPr>
          <p:nvPr/>
        </p:nvCxnSpPr>
        <p:spPr>
          <a:xfrm>
            <a:off x="1854200" y="3987814"/>
            <a:ext cx="8483600" cy="0"/>
          </a:xfrm>
          <a:prstGeom prst="line">
            <a:avLst/>
          </a:prstGeom>
          <a:ln>
            <a:solidFill>
              <a:srgbClr val="00412F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6221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-71959"/>
            <a:ext cx="12191999" cy="700191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0" b="0" i="0" u="sng" strike="noStrike" kern="1200" cap="none" spc="0" normalizeH="0" baseline="0" noProof="0" dirty="0">
                <a:ln>
                  <a:noFill/>
                </a:ln>
                <a:solidFill>
                  <a:srgbClr val="00412F"/>
                </a:solidFill>
                <a:effectLst/>
                <a:uLnTx/>
                <a:uFillTx/>
                <a:latin typeface="Century Schoolbook" panose="02040604050505020304" pitchFamily="18" charset="0"/>
              </a:rPr>
              <a:t>Partnerships</a:t>
            </a:r>
          </a:p>
          <a:p>
            <a:pPr marL="685800" marR="0" lvl="0" indent="-6858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en-US" sz="3200" b="0" i="0" strike="noStrike" kern="1200" cap="none" spc="0" normalizeH="0" baseline="0" noProof="0" dirty="0">
                <a:ln>
                  <a:noFill/>
                </a:ln>
                <a:solidFill>
                  <a:srgbClr val="00412F"/>
                </a:solidFill>
                <a:effectLst/>
                <a:uLnTx/>
                <a:uFillTx/>
                <a:latin typeface="Century Schoolbook" panose="02040604050505020304" pitchFamily="18" charset="0"/>
              </a:rPr>
              <a:t>City Departments</a:t>
            </a:r>
          </a:p>
          <a:p>
            <a:pPr marL="685800" marR="0" lvl="0" indent="-6858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lang="en-US" sz="3200" dirty="0">
                <a:solidFill>
                  <a:srgbClr val="00412F"/>
                </a:solidFill>
                <a:latin typeface="Century Schoolbook" panose="02040604050505020304" pitchFamily="18" charset="0"/>
              </a:rPr>
              <a:t>County Agencies</a:t>
            </a:r>
          </a:p>
          <a:p>
            <a:pPr marL="685800" marR="0" lvl="0" indent="-6858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en-US" sz="3200" b="0" i="0" strike="noStrike" kern="1200" cap="none" spc="0" normalizeH="0" baseline="0" noProof="0" dirty="0">
                <a:ln>
                  <a:noFill/>
                </a:ln>
                <a:solidFill>
                  <a:srgbClr val="00412F"/>
                </a:solidFill>
                <a:effectLst/>
                <a:uLnTx/>
                <a:uFillTx/>
                <a:latin typeface="Century Schoolbook" panose="02040604050505020304" pitchFamily="18" charset="0"/>
              </a:rPr>
              <a:t>York County Fire Service</a:t>
            </a:r>
          </a:p>
          <a:p>
            <a:pPr marL="685800" marR="0" lvl="0" indent="-6858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lang="en-US" sz="3200" dirty="0">
                <a:solidFill>
                  <a:srgbClr val="00412F"/>
                </a:solidFill>
                <a:latin typeface="Century Schoolbook" panose="02040604050505020304" pitchFamily="18" charset="0"/>
              </a:rPr>
              <a:t>Emergency Management</a:t>
            </a:r>
          </a:p>
          <a:p>
            <a:pPr marL="685800" marR="0" lvl="0" indent="-6858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en-US" sz="3200" b="0" i="0" strike="noStrike" kern="1200" cap="none" spc="0" normalizeH="0" baseline="0" noProof="0" dirty="0">
                <a:ln>
                  <a:noFill/>
                </a:ln>
                <a:solidFill>
                  <a:srgbClr val="00412F"/>
                </a:solidFill>
                <a:effectLst/>
                <a:uLnTx/>
                <a:uFillTx/>
                <a:latin typeface="Century Schoolbook" panose="02040604050505020304" pitchFamily="18" charset="0"/>
              </a:rPr>
              <a:t>SC State </a:t>
            </a:r>
            <a:r>
              <a:rPr lang="en-US" sz="3200" dirty="0">
                <a:solidFill>
                  <a:srgbClr val="00412F"/>
                </a:solidFill>
                <a:latin typeface="Century Schoolbook" panose="02040604050505020304" pitchFamily="18" charset="0"/>
              </a:rPr>
              <a:t>Agencies</a:t>
            </a:r>
          </a:p>
          <a:p>
            <a:pPr marL="1371600" lvl="1" indent="-685800">
              <a:buBlip>
                <a:blip r:embed="rId2"/>
              </a:buBlip>
              <a:defRPr/>
            </a:pPr>
            <a:r>
              <a:rPr lang="en-US" sz="3200" dirty="0">
                <a:solidFill>
                  <a:srgbClr val="00412F"/>
                </a:solidFill>
                <a:latin typeface="Century Schoolbook" panose="02040604050505020304" pitchFamily="18" charset="0"/>
              </a:rPr>
              <a:t>SC State Fire Academy</a:t>
            </a:r>
          </a:p>
          <a:p>
            <a:pPr marL="1371600" lvl="1" indent="-685800">
              <a:buBlip>
                <a:blip r:embed="rId2"/>
              </a:buBlip>
              <a:defRPr/>
            </a:pPr>
            <a:r>
              <a:rPr lang="en-US" sz="3200" dirty="0">
                <a:solidFill>
                  <a:srgbClr val="00412F"/>
                </a:solidFill>
                <a:latin typeface="Century Schoolbook" panose="02040604050505020304" pitchFamily="18" charset="0"/>
              </a:rPr>
              <a:t>Fire Safe SC</a:t>
            </a:r>
          </a:p>
          <a:p>
            <a:pPr marL="1371600" lvl="1" indent="-685800">
              <a:buBlip>
                <a:blip r:embed="rId2"/>
              </a:buBlip>
              <a:defRPr/>
            </a:pPr>
            <a:r>
              <a:rPr lang="en-US" sz="3200" dirty="0">
                <a:solidFill>
                  <a:srgbClr val="00412F"/>
                </a:solidFill>
                <a:latin typeface="Century Schoolbook" panose="02040604050505020304" pitchFamily="18" charset="0"/>
              </a:rPr>
              <a:t>SC Fire Chief’s Association</a:t>
            </a:r>
          </a:p>
          <a:p>
            <a:pPr marL="685800" indent="-685800">
              <a:buBlip>
                <a:blip r:embed="rId2"/>
              </a:buBlip>
              <a:defRPr/>
            </a:pPr>
            <a:r>
              <a:rPr lang="en-US" sz="3200" dirty="0">
                <a:solidFill>
                  <a:srgbClr val="00412F"/>
                </a:solidFill>
                <a:latin typeface="Century Schoolbook" panose="02040604050505020304" pitchFamily="18" charset="0"/>
              </a:rPr>
              <a:t>National and International</a:t>
            </a:r>
          </a:p>
          <a:p>
            <a:pPr marL="1371600" lvl="1" indent="-685800">
              <a:buBlip>
                <a:blip r:embed="rId2"/>
              </a:buBlip>
              <a:defRPr/>
            </a:pPr>
            <a:r>
              <a:rPr lang="en-US" sz="3200" dirty="0">
                <a:solidFill>
                  <a:srgbClr val="00412F"/>
                </a:solidFill>
                <a:latin typeface="Century Schoolbook" panose="02040604050505020304" pitchFamily="18" charset="0"/>
              </a:rPr>
              <a:t>International Association of Fire Chiefs</a:t>
            </a:r>
          </a:p>
          <a:p>
            <a:pPr marL="1371600" lvl="1" indent="-685800">
              <a:buBlip>
                <a:blip r:embed="rId2"/>
              </a:buBlip>
              <a:defRPr/>
            </a:pPr>
            <a:r>
              <a:rPr lang="en-US" sz="3200" dirty="0">
                <a:solidFill>
                  <a:srgbClr val="00412F"/>
                </a:solidFill>
                <a:latin typeface="Century Schoolbook" panose="02040604050505020304" pitchFamily="18" charset="0"/>
              </a:rPr>
              <a:t>International Code Council</a:t>
            </a:r>
          </a:p>
          <a:p>
            <a:pPr marL="1371600" lvl="1" indent="-685800">
              <a:buBlip>
                <a:blip r:embed="rId2"/>
              </a:buBlip>
              <a:defRPr/>
            </a:pPr>
            <a:r>
              <a:rPr lang="en-US" sz="3200" dirty="0">
                <a:solidFill>
                  <a:srgbClr val="00412F"/>
                </a:solidFill>
                <a:latin typeface="Century Schoolbook" panose="02040604050505020304" pitchFamily="18" charset="0"/>
              </a:rPr>
              <a:t>National Fire Protection Association</a:t>
            </a:r>
            <a:endParaRPr lang="en-US" sz="5500" i="1" dirty="0">
              <a:solidFill>
                <a:srgbClr val="00412F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455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56508"/>
            <a:ext cx="12191999" cy="67403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0" b="0" i="0" u="sng" strike="noStrike" kern="1200" cap="none" spc="0" normalizeH="0" baseline="0" noProof="0" dirty="0">
                <a:ln>
                  <a:noFill/>
                </a:ln>
                <a:solidFill>
                  <a:srgbClr val="00412F"/>
                </a:solidFill>
                <a:effectLst/>
                <a:uLnTx/>
                <a:uFillTx/>
                <a:latin typeface="Century Schoolbook" panose="02040604050505020304" pitchFamily="18" charset="0"/>
              </a:rPr>
              <a:t>2022 – 2023 Initiatives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sng" strike="noStrike" kern="1200" cap="none" spc="0" normalizeH="0" baseline="0" noProof="0" dirty="0">
              <a:ln>
                <a:noFill/>
              </a:ln>
              <a:solidFill>
                <a:srgbClr val="00412F"/>
              </a:solidFill>
              <a:effectLst/>
              <a:uLnTx/>
              <a:uFillTx/>
              <a:latin typeface="Century Schoolbook" panose="02040604050505020304" pitchFamily="18" charset="0"/>
            </a:endParaRPr>
          </a:p>
          <a:p>
            <a:pPr marL="685800" marR="0" lvl="0" indent="-6858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lang="en-US" sz="3200" dirty="0">
                <a:solidFill>
                  <a:srgbClr val="00412F"/>
                </a:solidFill>
                <a:latin typeface="Century Schoolbook" panose="02040604050505020304" pitchFamily="18" charset="0"/>
              </a:rPr>
              <a:t>Technology Enhancement to Reduce Response Times</a:t>
            </a:r>
          </a:p>
          <a:p>
            <a:pPr marL="685800" marR="0" lvl="0" indent="-6858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lang="en-US" sz="3200" dirty="0">
                <a:solidFill>
                  <a:srgbClr val="00412F"/>
                </a:solidFill>
                <a:latin typeface="Century Schoolbook" panose="02040604050505020304" pitchFamily="18" charset="0"/>
              </a:rPr>
              <a:t>ISO Class 1 Fire Training</a:t>
            </a:r>
            <a:endParaRPr kumimoji="0" lang="en-US" sz="3200" b="0" i="0" strike="noStrike" kern="1200" cap="none" spc="0" normalizeH="0" baseline="0" noProof="0" dirty="0">
              <a:ln>
                <a:noFill/>
              </a:ln>
              <a:solidFill>
                <a:srgbClr val="00412F"/>
              </a:solidFill>
              <a:effectLst/>
              <a:uLnTx/>
              <a:uFillTx/>
              <a:latin typeface="Century Schoolbook" panose="02040604050505020304" pitchFamily="18" charset="0"/>
            </a:endParaRPr>
          </a:p>
          <a:p>
            <a:pPr marL="685800" marR="0" lvl="0" indent="-6858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lang="en-US" sz="3200" dirty="0">
                <a:solidFill>
                  <a:srgbClr val="00412F"/>
                </a:solidFill>
                <a:latin typeface="Century Schoolbook" panose="02040604050505020304" pitchFamily="18" charset="0"/>
              </a:rPr>
              <a:t>Technical Rescue Training and Increase in Capability</a:t>
            </a:r>
          </a:p>
          <a:p>
            <a:pPr marL="685800" marR="0" lvl="0" indent="-6858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lang="en-US" sz="3200" dirty="0">
                <a:solidFill>
                  <a:srgbClr val="00412F"/>
                </a:solidFill>
                <a:latin typeface="Century Schoolbook" panose="02040604050505020304" pitchFamily="18" charset="0"/>
              </a:rPr>
              <a:t>Active Violence Training w/TCPD and County Agencies</a:t>
            </a:r>
          </a:p>
          <a:p>
            <a:pPr marL="685800" marR="0" lvl="0" indent="-6858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lang="en-US" sz="3200" dirty="0">
                <a:solidFill>
                  <a:srgbClr val="00412F"/>
                </a:solidFill>
                <a:latin typeface="Century Schoolbook" panose="02040604050505020304" pitchFamily="18" charset="0"/>
              </a:rPr>
              <a:t>MCI Training</a:t>
            </a:r>
          </a:p>
          <a:p>
            <a:pPr marL="685800" indent="-685800">
              <a:buBlip>
                <a:blip r:embed="rId2"/>
              </a:buBlip>
              <a:defRPr/>
            </a:pPr>
            <a:r>
              <a:rPr lang="en-US" sz="3200" dirty="0">
                <a:solidFill>
                  <a:srgbClr val="00412F"/>
                </a:solidFill>
                <a:latin typeface="Century Schoolbook" panose="02040604050505020304" pitchFamily="18" charset="0"/>
              </a:rPr>
              <a:t>EMT Service Enhancement</a:t>
            </a:r>
          </a:p>
          <a:p>
            <a:pPr marL="685800" indent="-685800">
              <a:buBlip>
                <a:blip r:embed="rId2"/>
              </a:buBlip>
              <a:defRPr/>
            </a:pPr>
            <a:r>
              <a:rPr lang="en-US" sz="3200" dirty="0">
                <a:solidFill>
                  <a:srgbClr val="00412F"/>
                </a:solidFill>
                <a:latin typeface="Century Schoolbook" panose="02040604050505020304" pitchFamily="18" charset="0"/>
              </a:rPr>
              <a:t>Facility Enhancement</a:t>
            </a:r>
          </a:p>
          <a:p>
            <a:pPr marL="685800" indent="-685800">
              <a:buBlip>
                <a:blip r:embed="rId2"/>
              </a:buBlip>
              <a:defRPr/>
            </a:pPr>
            <a:r>
              <a:rPr lang="en-US" sz="3200" dirty="0">
                <a:solidFill>
                  <a:srgbClr val="00412F"/>
                </a:solidFill>
                <a:latin typeface="Century Schoolbook" panose="02040604050505020304" pitchFamily="18" charset="0"/>
              </a:rPr>
              <a:t>Public Safety Citizens Academy w/TCPD</a:t>
            </a:r>
          </a:p>
          <a:p>
            <a:pPr marL="685800" indent="-685800">
              <a:buBlip>
                <a:blip r:embed="rId2"/>
              </a:buBlip>
              <a:defRPr/>
            </a:pPr>
            <a:r>
              <a:rPr lang="en-US" sz="3200" dirty="0">
                <a:solidFill>
                  <a:srgbClr val="00412F"/>
                </a:solidFill>
                <a:latin typeface="Century Schoolbook" panose="02040604050505020304" pitchFamily="18" charset="0"/>
              </a:rPr>
              <a:t>Fire Alarm Blitz</a:t>
            </a:r>
          </a:p>
          <a:p>
            <a:pPr marL="685800" lvl="1">
              <a:defRPr/>
            </a:pPr>
            <a:endParaRPr lang="en-US" sz="5500" i="1" dirty="0">
              <a:solidFill>
                <a:srgbClr val="00412F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078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-61555"/>
            <a:ext cx="12191999" cy="80945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0" b="0" i="0" u="sng" strike="noStrike" kern="1200" cap="none" spc="0" normalizeH="0" baseline="0" noProof="0" dirty="0">
                <a:ln>
                  <a:noFill/>
                </a:ln>
                <a:solidFill>
                  <a:srgbClr val="00412F"/>
                </a:solidFill>
                <a:effectLst/>
                <a:uLnTx/>
                <a:uFillTx/>
                <a:latin typeface="Century Schoolbook" panose="02040604050505020304" pitchFamily="18" charset="0"/>
              </a:rPr>
              <a:t>Our Department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u="sng" dirty="0">
              <a:solidFill>
                <a:srgbClr val="00412F"/>
              </a:solidFill>
              <a:latin typeface="Century Schoolbook" panose="020406040505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i="1" u="sng" dirty="0">
                <a:solidFill>
                  <a:srgbClr val="00412F"/>
                </a:solidFill>
                <a:latin typeface="Century Schoolbook" panose="02040604050505020304" pitchFamily="18" charset="0"/>
              </a:rPr>
              <a:t>Staffing</a:t>
            </a:r>
            <a:endParaRPr kumimoji="0" lang="en-US" sz="4400" b="0" i="1" u="sng" strike="noStrike" kern="1200" cap="none" spc="0" normalizeH="0" baseline="0" noProof="0" dirty="0">
              <a:ln>
                <a:noFill/>
              </a:ln>
              <a:solidFill>
                <a:srgbClr val="00412F"/>
              </a:solidFill>
              <a:effectLst/>
              <a:uLnTx/>
              <a:uFillTx/>
              <a:latin typeface="Century Schoolbook" panose="02040604050505020304" pitchFamily="18" charset="0"/>
            </a:endParaRPr>
          </a:p>
          <a:p>
            <a:pPr marL="685800" marR="0" lvl="0" indent="-6858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3200" dirty="0">
              <a:solidFill>
                <a:srgbClr val="00412F"/>
              </a:solidFill>
              <a:latin typeface="Century Schoolbook" panose="02040604050505020304" pitchFamily="18" charset="0"/>
            </a:endParaRPr>
          </a:p>
          <a:p>
            <a:pPr marL="685800" marR="0" lvl="0" indent="-6858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lang="en-US" sz="3200" dirty="0">
                <a:solidFill>
                  <a:srgbClr val="00412F"/>
                </a:solidFill>
                <a:latin typeface="Century Schoolbook" panose="02040604050505020304" pitchFamily="18" charset="0"/>
              </a:rPr>
              <a:t>29 Operationally Certified Firefighters</a:t>
            </a:r>
          </a:p>
          <a:p>
            <a:pPr marL="1371600" lvl="1" indent="-685800">
              <a:buBlip>
                <a:blip r:embed="rId2"/>
              </a:buBlip>
              <a:defRPr/>
            </a:pPr>
            <a:r>
              <a:rPr lang="en-US" sz="3200" dirty="0">
                <a:solidFill>
                  <a:srgbClr val="00412F"/>
                </a:solidFill>
                <a:latin typeface="Century Schoolbook" panose="02040604050505020304" pitchFamily="18" charset="0"/>
              </a:rPr>
              <a:t>23 Staff</a:t>
            </a:r>
          </a:p>
          <a:p>
            <a:pPr marL="1371600" lvl="1" indent="-685800">
              <a:buBlip>
                <a:blip r:embed="rId2"/>
              </a:buBlip>
              <a:defRPr/>
            </a:pPr>
            <a:r>
              <a:rPr lang="en-US" sz="3200" dirty="0">
                <a:solidFill>
                  <a:srgbClr val="00412F"/>
                </a:solidFill>
                <a:latin typeface="Century Schoolbook" panose="02040604050505020304" pitchFamily="18" charset="0"/>
              </a:rPr>
              <a:t>6 Volunteer Firefighters</a:t>
            </a:r>
          </a:p>
          <a:p>
            <a:pPr marL="685800" indent="-685800">
              <a:buBlip>
                <a:blip r:embed="rId2"/>
              </a:buBlip>
              <a:defRPr/>
            </a:pPr>
            <a:r>
              <a:rPr lang="en-US" sz="3200" dirty="0">
                <a:solidFill>
                  <a:srgbClr val="00412F"/>
                </a:solidFill>
                <a:latin typeface="Century Schoolbook" panose="02040604050505020304" pitchFamily="18" charset="0"/>
              </a:rPr>
              <a:t>14 Support Members</a:t>
            </a:r>
          </a:p>
          <a:p>
            <a:pPr marL="685800" indent="-685800">
              <a:buBlip>
                <a:blip r:embed="rId2"/>
              </a:buBlip>
              <a:defRPr/>
            </a:pPr>
            <a:r>
              <a:rPr lang="en-US" sz="3200" dirty="0">
                <a:solidFill>
                  <a:srgbClr val="00412F"/>
                </a:solidFill>
                <a:latin typeface="Century Schoolbook" panose="02040604050505020304" pitchFamily="18" charset="0"/>
              </a:rPr>
              <a:t>1 Administrative Assistant</a:t>
            </a:r>
          </a:p>
          <a:p>
            <a:pPr marL="685800" indent="-685800">
              <a:buBlip>
                <a:blip r:embed="rId2"/>
              </a:buBlip>
              <a:defRPr/>
            </a:pPr>
            <a:r>
              <a:rPr lang="en-US" sz="3200" dirty="0">
                <a:solidFill>
                  <a:srgbClr val="00412F"/>
                </a:solidFill>
                <a:latin typeface="Century Schoolbook" panose="02040604050505020304" pitchFamily="18" charset="0"/>
              </a:rPr>
              <a:t>1 Part Time Fire Marshal</a:t>
            </a:r>
          </a:p>
          <a:p>
            <a:pPr marL="685800" indent="-685800">
              <a:buBlip>
                <a:blip r:embed="rId2"/>
              </a:buBlip>
              <a:defRPr/>
            </a:pPr>
            <a:r>
              <a:rPr lang="en-US" sz="3200" dirty="0">
                <a:solidFill>
                  <a:srgbClr val="00412F"/>
                </a:solidFill>
                <a:latin typeface="Century Schoolbook" panose="02040604050505020304" pitchFamily="18" charset="0"/>
              </a:rPr>
              <a:t>2 Vacant Positions</a:t>
            </a:r>
          </a:p>
          <a:p>
            <a:pPr marL="685800" indent="-685800">
              <a:buFont typeface="Arial" panose="020B0604020202020204" pitchFamily="34" charset="0"/>
              <a:buChar char="•"/>
              <a:defRPr/>
            </a:pPr>
            <a:endParaRPr lang="en-US" sz="3200" dirty="0">
              <a:solidFill>
                <a:srgbClr val="00412F"/>
              </a:solidFill>
              <a:latin typeface="Century Schoolbook" panose="02040604050505020304" pitchFamily="18" charset="0"/>
            </a:endParaRPr>
          </a:p>
          <a:p>
            <a:pPr marL="1143000" lvl="1" indent="-685800">
              <a:buFont typeface="Arial" panose="020B0604020202020204" pitchFamily="34" charset="0"/>
              <a:buChar char="•"/>
              <a:defRPr/>
            </a:pPr>
            <a:endParaRPr lang="en-US" sz="3200" dirty="0">
              <a:solidFill>
                <a:srgbClr val="00412F"/>
              </a:solidFill>
              <a:latin typeface="Century Schoolbook" panose="02040604050505020304" pitchFamily="18" charset="0"/>
            </a:endParaRPr>
          </a:p>
          <a:p>
            <a:pPr marL="685800" marR="0" lvl="0" indent="-6858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5500" i="1" u="sng" dirty="0">
              <a:solidFill>
                <a:srgbClr val="00412F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712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15464"/>
            <a:ext cx="12191999" cy="538609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0" b="0" i="0" u="sng" strike="noStrike" kern="1200" cap="none" spc="0" normalizeH="0" baseline="0" noProof="0" dirty="0">
                <a:ln>
                  <a:noFill/>
                </a:ln>
                <a:solidFill>
                  <a:srgbClr val="00412F"/>
                </a:solidFill>
                <a:effectLst/>
                <a:uLnTx/>
                <a:uFillTx/>
                <a:latin typeface="Century Schoolbook" panose="02040604050505020304" pitchFamily="18" charset="0"/>
              </a:rPr>
              <a:t>Our Department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i="1" u="sng" dirty="0">
              <a:solidFill>
                <a:srgbClr val="00412F"/>
              </a:solidFill>
              <a:latin typeface="Century Schoolbook" panose="020406040505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i="1" u="sng" dirty="0">
                <a:solidFill>
                  <a:srgbClr val="00412F"/>
                </a:solidFill>
                <a:latin typeface="Century Schoolbook" panose="02040604050505020304" pitchFamily="18" charset="0"/>
              </a:rPr>
              <a:t>Station 1</a:t>
            </a:r>
          </a:p>
          <a:p>
            <a:pPr marL="685800" marR="0" lvl="0" indent="-6858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lang="en-US" sz="3200" dirty="0">
                <a:solidFill>
                  <a:srgbClr val="00412F"/>
                </a:solidFill>
                <a:latin typeface="Century Schoolbook" panose="02040604050505020304" pitchFamily="18" charset="0"/>
              </a:rPr>
              <a:t>Headquarters Station</a:t>
            </a:r>
          </a:p>
          <a:p>
            <a:pPr marL="685800" marR="0" lvl="0" indent="-6858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lang="en-US" sz="3200" dirty="0">
                <a:solidFill>
                  <a:srgbClr val="00412F"/>
                </a:solidFill>
                <a:latin typeface="Century Schoolbook" panose="02040604050505020304" pitchFamily="18" charset="0"/>
              </a:rPr>
              <a:t>Administrative Staff</a:t>
            </a:r>
          </a:p>
          <a:p>
            <a:pPr marL="685800" marR="0" lvl="0" indent="-6858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lang="en-US" sz="3200" dirty="0">
                <a:solidFill>
                  <a:srgbClr val="00412F"/>
                </a:solidFill>
                <a:latin typeface="Century Schoolbook" panose="02040604050505020304" pitchFamily="18" charset="0"/>
              </a:rPr>
              <a:t>Ladder 1</a:t>
            </a:r>
          </a:p>
          <a:p>
            <a:pPr marL="685800" marR="0" lvl="0" indent="-6858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lang="en-US" sz="3200" dirty="0">
                <a:solidFill>
                  <a:srgbClr val="00412F"/>
                </a:solidFill>
                <a:latin typeface="Century Schoolbook" panose="02040604050505020304" pitchFamily="18" charset="0"/>
              </a:rPr>
              <a:t>Engine 1</a:t>
            </a:r>
          </a:p>
          <a:p>
            <a:pPr marL="685800" marR="0" lvl="0" indent="-6858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lang="en-US" sz="3200" dirty="0">
                <a:solidFill>
                  <a:srgbClr val="00412F"/>
                </a:solidFill>
                <a:latin typeface="Century Schoolbook" panose="02040604050505020304" pitchFamily="18" charset="0"/>
              </a:rPr>
              <a:t>Brush 1</a:t>
            </a:r>
          </a:p>
          <a:p>
            <a:pPr marL="685800" marR="0" lvl="0" indent="-6858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lang="en-US" sz="3200" dirty="0">
                <a:solidFill>
                  <a:srgbClr val="00412F"/>
                </a:solidFill>
                <a:latin typeface="Century Schoolbook" panose="02040604050505020304" pitchFamily="18" charset="0"/>
              </a:rPr>
              <a:t>Ski 1</a:t>
            </a:r>
          </a:p>
        </p:txBody>
      </p:sp>
      <p:pic>
        <p:nvPicPr>
          <p:cNvPr id="3" name="Picture 2" descr="A picture containing text, sky, outdoor, road&#10;&#10;Description automatically generated">
            <a:extLst>
              <a:ext uri="{FF2B5EF4-FFF2-40B4-BE49-F238E27FC236}">
                <a16:creationId xmlns:a16="http://schemas.microsoft.com/office/drawing/2014/main" id="{643D3233-9999-69F4-4C8B-8B639EBFD3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241" y="3290558"/>
            <a:ext cx="4926724" cy="277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975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232032"/>
            <a:ext cx="12191999" cy="538609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0" b="0" i="0" u="sng" strike="noStrike" kern="1200" cap="none" spc="0" normalizeH="0" baseline="0" noProof="0" dirty="0">
                <a:ln>
                  <a:noFill/>
                </a:ln>
                <a:solidFill>
                  <a:srgbClr val="00412F"/>
                </a:solidFill>
                <a:effectLst/>
                <a:uLnTx/>
                <a:uFillTx/>
                <a:latin typeface="Century Schoolbook" panose="02040604050505020304" pitchFamily="18" charset="0"/>
              </a:rPr>
              <a:t>Our Department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i="1" u="sng" dirty="0">
              <a:solidFill>
                <a:srgbClr val="00412F"/>
              </a:solidFill>
              <a:latin typeface="Century Schoolbook" panose="020406040505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i="1" u="sng" dirty="0">
                <a:solidFill>
                  <a:srgbClr val="00412F"/>
                </a:solidFill>
                <a:latin typeface="Century Schoolbook" panose="02040604050505020304" pitchFamily="18" charset="0"/>
              </a:rPr>
              <a:t>Station 2</a:t>
            </a:r>
          </a:p>
          <a:p>
            <a:pPr marL="685800" marR="0" lvl="0" indent="-6858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lang="en-US" sz="3200" dirty="0">
                <a:solidFill>
                  <a:srgbClr val="00412F"/>
                </a:solidFill>
                <a:latin typeface="Century Schoolbook" panose="02040604050505020304" pitchFamily="18" charset="0"/>
              </a:rPr>
              <a:t>Peninsula Station</a:t>
            </a:r>
          </a:p>
          <a:p>
            <a:pPr marL="685800" marR="0" lvl="0" indent="-6858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lang="en-US" sz="3200" dirty="0">
                <a:solidFill>
                  <a:srgbClr val="00412F"/>
                </a:solidFill>
                <a:latin typeface="Century Schoolbook" panose="02040604050505020304" pitchFamily="18" charset="0"/>
              </a:rPr>
              <a:t>Engine 2</a:t>
            </a:r>
          </a:p>
          <a:p>
            <a:pPr marL="685800" marR="0" lvl="0" indent="-6858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lang="en-US" sz="3200" dirty="0">
                <a:solidFill>
                  <a:srgbClr val="00412F"/>
                </a:solidFill>
                <a:latin typeface="Century Schoolbook" panose="02040604050505020304" pitchFamily="18" charset="0"/>
              </a:rPr>
              <a:t>Pumper Tanker 4</a:t>
            </a:r>
          </a:p>
          <a:p>
            <a:pPr marL="685800" marR="0" lvl="0" indent="-6858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lang="en-US" sz="3200" dirty="0">
                <a:solidFill>
                  <a:srgbClr val="00412F"/>
                </a:solidFill>
                <a:latin typeface="Century Schoolbook" panose="02040604050505020304" pitchFamily="18" charset="0"/>
              </a:rPr>
              <a:t>Service 1</a:t>
            </a:r>
          </a:p>
          <a:p>
            <a:pPr marL="685800" marR="0" lvl="0" indent="-6858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lang="en-US" sz="3200" dirty="0">
                <a:solidFill>
                  <a:srgbClr val="00412F"/>
                </a:solidFill>
                <a:latin typeface="Century Schoolbook" panose="02040604050505020304" pitchFamily="18" charset="0"/>
              </a:rPr>
              <a:t>Marine 2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200" dirty="0">
              <a:solidFill>
                <a:srgbClr val="00412F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3" name="Picture 2" descr="Fire trucks parked in a lot&#10;&#10;Description automatically generated with low confidence">
            <a:extLst>
              <a:ext uri="{FF2B5EF4-FFF2-40B4-BE49-F238E27FC236}">
                <a16:creationId xmlns:a16="http://schemas.microsoft.com/office/drawing/2014/main" id="{22D93CC6-63BA-FDC3-7043-4F333EC9AC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987" y="3113690"/>
            <a:ext cx="5069294" cy="295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417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04AB98FB-62B3-447C-B1C1-B5359F359826}"/>
              </a:ext>
            </a:extLst>
          </p:cNvPr>
          <p:cNvSpPr txBox="1">
            <a:spLocks/>
          </p:cNvSpPr>
          <p:nvPr/>
        </p:nvSpPr>
        <p:spPr>
          <a:xfrm>
            <a:off x="0" y="-352090"/>
            <a:ext cx="12192000" cy="23047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500" u="sng" dirty="0">
                <a:solidFill>
                  <a:srgbClr val="00412F"/>
                </a:solidFill>
                <a:latin typeface="Century Schoolbook" panose="02040604050505020304" pitchFamily="18" charset="0"/>
              </a:rPr>
              <a:t>2022 Fire Incident Data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863FF5A-157F-FB31-FF50-496E290312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968" y="1820284"/>
            <a:ext cx="4960834" cy="44311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FC5142F-9561-4722-BC9E-8939F8B921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9801" y="1820284"/>
            <a:ext cx="6250439" cy="443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267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455412"/>
            <a:ext cx="12191999" cy="503214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en-US" sz="6500" u="sng" dirty="0">
                <a:solidFill>
                  <a:srgbClr val="00412F"/>
                </a:solidFill>
                <a:latin typeface="Century Schoolbook" panose="02040604050505020304" pitchFamily="18" charset="0"/>
              </a:rPr>
              <a:t>Initiatives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strike="noStrike" kern="1200" cap="none" spc="0" normalizeH="0" baseline="0" noProof="0" dirty="0">
                <a:ln>
                  <a:noFill/>
                </a:ln>
                <a:solidFill>
                  <a:srgbClr val="00412F"/>
                </a:solidFill>
                <a:effectLst/>
                <a:uLnTx/>
                <a:uFillTx/>
                <a:latin typeface="Century Schoolbook" panose="02040604050505020304" pitchFamily="18" charset="0"/>
              </a:rPr>
              <a:t>Fire and EMS Management</a:t>
            </a:r>
          </a:p>
          <a:p>
            <a:pPr marL="684213" marR="0" lvl="0" indent="-684213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en-US" sz="3200" b="0" i="0" strike="noStrike" kern="1200" cap="none" spc="0" normalizeH="0" baseline="0" noProof="0" dirty="0">
                <a:ln>
                  <a:noFill/>
                </a:ln>
                <a:solidFill>
                  <a:srgbClr val="00412F"/>
                </a:solidFill>
                <a:effectLst/>
                <a:uLnTx/>
                <a:uFillTx/>
                <a:latin typeface="Century Schoolbook" panose="02040604050505020304" pitchFamily="18" charset="0"/>
              </a:rPr>
              <a:t>Response</a:t>
            </a:r>
          </a:p>
          <a:p>
            <a:pPr marL="684213" indent="-684213">
              <a:buBlip>
                <a:blip r:embed="rId2"/>
              </a:buBlip>
              <a:defRPr/>
            </a:pPr>
            <a:r>
              <a:rPr lang="en-US" sz="3200" dirty="0">
                <a:solidFill>
                  <a:srgbClr val="00412F"/>
                </a:solidFill>
                <a:latin typeface="Century Schoolbook" panose="02040604050505020304" pitchFamily="18" charset="0"/>
              </a:rPr>
              <a:t>Prevention</a:t>
            </a:r>
          </a:p>
          <a:p>
            <a:pPr marL="684213" marR="0" lvl="0" indent="-684213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lang="en-US" sz="3200" dirty="0">
                <a:solidFill>
                  <a:srgbClr val="00412F"/>
                </a:solidFill>
                <a:latin typeface="Century Schoolbook" panose="02040604050505020304" pitchFamily="18" charset="0"/>
              </a:rPr>
              <a:t>Plans Review</a:t>
            </a:r>
          </a:p>
          <a:p>
            <a:pPr marL="684213" marR="0" lvl="0" indent="-684213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lang="en-US" sz="3200" dirty="0">
                <a:solidFill>
                  <a:srgbClr val="00412F"/>
                </a:solidFill>
                <a:latin typeface="Century Schoolbook" panose="02040604050505020304" pitchFamily="18" charset="0"/>
              </a:rPr>
              <a:t>Inspections</a:t>
            </a:r>
          </a:p>
          <a:p>
            <a:pPr marL="684213" marR="0" lvl="0" indent="-684213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lang="en-US" sz="3200" dirty="0">
                <a:solidFill>
                  <a:srgbClr val="00412F"/>
                </a:solidFill>
                <a:latin typeface="Century Schoolbook" panose="02040604050505020304" pitchFamily="18" charset="0"/>
              </a:rPr>
              <a:t>Enforcement</a:t>
            </a:r>
          </a:p>
          <a:p>
            <a:pPr marL="684213" marR="0" lvl="0" indent="-684213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en-US" sz="3200" b="0" i="0" strike="noStrike" kern="1200" cap="none" spc="0" normalizeH="0" baseline="0" noProof="0" dirty="0">
                <a:ln>
                  <a:noFill/>
                </a:ln>
                <a:solidFill>
                  <a:srgbClr val="00412F"/>
                </a:solidFill>
                <a:effectLst/>
                <a:uLnTx/>
                <a:uFillTx/>
                <a:latin typeface="Century Schoolbook" panose="02040604050505020304" pitchFamily="18" charset="0"/>
              </a:rPr>
              <a:t>Pre</a:t>
            </a:r>
            <a:r>
              <a:rPr lang="en-US" sz="3200" dirty="0">
                <a:solidFill>
                  <a:srgbClr val="00412F"/>
                </a:solidFill>
                <a:latin typeface="Century Schoolbook" panose="02040604050505020304" pitchFamily="18" charset="0"/>
              </a:rPr>
              <a:t>-Incident Planning</a:t>
            </a:r>
          </a:p>
          <a:p>
            <a:pPr marL="684213" marR="0" lvl="0" indent="-684213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en-US" sz="3200" b="0" i="0" strike="noStrike" kern="1200" cap="none" spc="0" normalizeH="0" baseline="0" noProof="0" dirty="0">
                <a:ln>
                  <a:noFill/>
                </a:ln>
                <a:solidFill>
                  <a:srgbClr val="00412F"/>
                </a:solidFill>
                <a:effectLst/>
                <a:uLnTx/>
                <a:uFillTx/>
                <a:latin typeface="Century Schoolbook" panose="02040604050505020304" pitchFamily="18" charset="0"/>
              </a:rPr>
              <a:t>Operation</a:t>
            </a:r>
            <a:r>
              <a:rPr lang="en-US" sz="3200" dirty="0">
                <a:solidFill>
                  <a:srgbClr val="00412F"/>
                </a:solidFill>
                <a:latin typeface="Century Schoolbook" panose="02040604050505020304" pitchFamily="18" charset="0"/>
              </a:rPr>
              <a:t>s and Administration</a:t>
            </a:r>
            <a:endParaRPr kumimoji="0" lang="en-US" sz="3200" b="0" i="0" strike="noStrike" kern="1200" cap="none" spc="0" normalizeH="0" baseline="0" noProof="0" dirty="0">
              <a:ln>
                <a:noFill/>
              </a:ln>
              <a:solidFill>
                <a:srgbClr val="00412F"/>
              </a:solidFill>
              <a:effectLst/>
              <a:uLnTx/>
              <a:uFillTx/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48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64225"/>
            <a:ext cx="12191999" cy="65248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en-US" sz="6500" u="sng" dirty="0">
                <a:solidFill>
                  <a:srgbClr val="00412F"/>
                </a:solidFill>
                <a:latin typeface="Century Schoolbook" panose="02040604050505020304" pitchFamily="18" charset="0"/>
              </a:rPr>
              <a:t>Initiatives</a:t>
            </a:r>
          </a:p>
          <a:p>
            <a:pPr marL="685800" marR="0" lvl="0" indent="-6858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lang="en-US" sz="3200" dirty="0">
                <a:solidFill>
                  <a:srgbClr val="00412F"/>
                </a:solidFill>
                <a:latin typeface="Century Schoolbook" panose="02040604050505020304" pitchFamily="18" charset="0"/>
              </a:rPr>
              <a:t>Community Risk Reduction</a:t>
            </a:r>
          </a:p>
          <a:p>
            <a:pPr marL="685800" marR="0" lvl="0" indent="-6858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en-US" sz="3200" b="0" i="0" strike="noStrike" kern="1200" cap="none" spc="0" normalizeH="0" baseline="0" noProof="0" dirty="0">
                <a:ln>
                  <a:noFill/>
                </a:ln>
                <a:solidFill>
                  <a:srgbClr val="00412F"/>
                </a:solidFill>
                <a:effectLst/>
                <a:uLnTx/>
                <a:uFillTx/>
                <a:latin typeface="Century Schoolbook" panose="02040604050505020304" pitchFamily="18" charset="0"/>
              </a:rPr>
              <a:t>Incident Action Planning</a:t>
            </a:r>
            <a:endParaRPr lang="en-US" sz="3200" dirty="0">
              <a:solidFill>
                <a:srgbClr val="00412F"/>
              </a:solidFill>
              <a:latin typeface="Century Schoolbook" panose="02040604050505020304" pitchFamily="18" charset="0"/>
            </a:endParaRPr>
          </a:p>
          <a:p>
            <a:pPr marL="685800" marR="0" lvl="0" indent="-6858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lang="en-US" sz="3200" dirty="0">
                <a:solidFill>
                  <a:srgbClr val="00412F"/>
                </a:solidFill>
                <a:latin typeface="Century Schoolbook" panose="02040604050505020304" pitchFamily="18" charset="0"/>
              </a:rPr>
              <a:t>Emergency Management</a:t>
            </a:r>
          </a:p>
          <a:p>
            <a:pPr marL="685800" marR="0" lvl="0" indent="-6858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lang="en-US" sz="3200" dirty="0">
                <a:solidFill>
                  <a:srgbClr val="00412F"/>
                </a:solidFill>
                <a:latin typeface="Century Schoolbook" panose="02040604050505020304" pitchFamily="18" charset="0"/>
              </a:rPr>
              <a:t>Events</a:t>
            </a:r>
          </a:p>
          <a:p>
            <a:pPr marL="685800" marR="0" lvl="0" indent="-6858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lang="en-US" sz="3200" dirty="0">
                <a:solidFill>
                  <a:srgbClr val="00412F"/>
                </a:solidFill>
                <a:latin typeface="Century Schoolbook" panose="02040604050505020304" pitchFamily="18" charset="0"/>
              </a:rPr>
              <a:t>Grants</a:t>
            </a:r>
          </a:p>
          <a:p>
            <a:pPr marL="1376363" lvl="2" indent="-692150">
              <a:buBlip>
                <a:blip r:embed="rId2"/>
              </a:buBlip>
              <a:defRPr/>
            </a:pPr>
            <a:r>
              <a:rPr lang="en-US" sz="3200" dirty="0">
                <a:solidFill>
                  <a:srgbClr val="00412F"/>
                </a:solidFill>
                <a:latin typeface="Century Schoolbook" panose="02040604050505020304" pitchFamily="18" charset="0"/>
              </a:rPr>
              <a:t>Duke Energy</a:t>
            </a:r>
          </a:p>
          <a:p>
            <a:pPr marL="1376363" lvl="2" indent="-692150">
              <a:buBlip>
                <a:blip r:embed="rId2"/>
              </a:buBlip>
              <a:defRPr/>
            </a:pPr>
            <a:r>
              <a:rPr lang="en-US" sz="3200" dirty="0">
                <a:solidFill>
                  <a:srgbClr val="00412F"/>
                </a:solidFill>
                <a:latin typeface="Century Schoolbook" panose="02040604050505020304" pitchFamily="18" charset="0"/>
              </a:rPr>
              <a:t>Fort Mill Elks</a:t>
            </a:r>
          </a:p>
          <a:p>
            <a:pPr marL="1376363" lvl="2" indent="-692150">
              <a:buBlip>
                <a:blip r:embed="rId2"/>
              </a:buBlip>
              <a:defRPr/>
            </a:pPr>
            <a:r>
              <a:rPr lang="en-US" sz="3200" dirty="0">
                <a:solidFill>
                  <a:srgbClr val="00412F"/>
                </a:solidFill>
                <a:latin typeface="Century Schoolbook" panose="02040604050505020304" pitchFamily="18" charset="0"/>
              </a:rPr>
              <a:t>SAFER</a:t>
            </a:r>
          </a:p>
          <a:p>
            <a:pPr marL="1376363" lvl="2" indent="-692150">
              <a:buBlip>
                <a:blip r:embed="rId2"/>
              </a:buBlip>
              <a:defRPr/>
            </a:pPr>
            <a:r>
              <a:rPr lang="en-US" sz="3200" dirty="0">
                <a:solidFill>
                  <a:srgbClr val="00412F"/>
                </a:solidFill>
                <a:latin typeface="Century Schoolbook" panose="02040604050505020304" pitchFamily="18" charset="0"/>
              </a:rPr>
              <a:t>Apprenticeship Carolina/ Dept. of Labor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5500" i="1" dirty="0">
              <a:solidFill>
                <a:srgbClr val="00412F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909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04AB98FB-62B3-447C-B1C1-B5359F359826}"/>
              </a:ext>
            </a:extLst>
          </p:cNvPr>
          <p:cNvSpPr txBox="1">
            <a:spLocks/>
          </p:cNvSpPr>
          <p:nvPr/>
        </p:nvSpPr>
        <p:spPr>
          <a:xfrm>
            <a:off x="0" y="2637574"/>
            <a:ext cx="12192000" cy="23047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500" u="sng" dirty="0">
                <a:solidFill>
                  <a:srgbClr val="00412F"/>
                </a:solidFill>
                <a:latin typeface="Century Schoolbook" panose="02040604050505020304" pitchFamily="18" charset="0"/>
              </a:rPr>
              <a:t>Training</a:t>
            </a:r>
          </a:p>
          <a:p>
            <a:r>
              <a:rPr lang="en-US" sz="3600" i="1" u="sng" dirty="0">
                <a:solidFill>
                  <a:srgbClr val="00412F"/>
                </a:solidFill>
                <a:latin typeface="Century Schoolbook" panose="02040604050505020304" pitchFamily="18" charset="0"/>
              </a:rPr>
              <a:t>2022 Stats</a:t>
            </a:r>
          </a:p>
          <a:p>
            <a:pPr marL="685800" indent="-685800" algn="l">
              <a:buBlip>
                <a:blip r:embed="rId2"/>
              </a:buBlip>
            </a:pPr>
            <a:r>
              <a:rPr lang="en-US" sz="3200" dirty="0">
                <a:solidFill>
                  <a:srgbClr val="00412F"/>
                </a:solidFill>
                <a:latin typeface="Century Schoolbook" panose="02040604050505020304" pitchFamily="18" charset="0"/>
              </a:rPr>
              <a:t>In 2022 the Department reported in excess of 4000 departmental training hours.</a:t>
            </a:r>
          </a:p>
          <a:p>
            <a:pPr marL="685800" indent="-685800" algn="l">
              <a:buBlip>
                <a:blip r:embed="rId2"/>
              </a:buBlip>
            </a:pPr>
            <a:r>
              <a:rPr lang="en-US" sz="3200" dirty="0">
                <a:solidFill>
                  <a:srgbClr val="00412F"/>
                </a:solidFill>
                <a:latin typeface="Century Schoolbook" panose="02040604050505020304" pitchFamily="18" charset="0"/>
              </a:rPr>
              <a:t>Projections for 2023 include:</a:t>
            </a:r>
          </a:p>
          <a:p>
            <a:pPr marL="1371600" lvl="1" indent="-685800" algn="l">
              <a:buBlip>
                <a:blip r:embed="rId2"/>
              </a:buBlip>
            </a:pPr>
            <a:r>
              <a:rPr lang="en-US" sz="3200" dirty="0">
                <a:solidFill>
                  <a:srgbClr val="00412F"/>
                </a:solidFill>
                <a:latin typeface="Century Schoolbook" panose="02040604050505020304" pitchFamily="18" charset="0"/>
              </a:rPr>
              <a:t>Basic Fire Classes</a:t>
            </a:r>
          </a:p>
          <a:p>
            <a:pPr marL="1371600" lvl="1" indent="-685800" algn="l">
              <a:buBlip>
                <a:blip r:embed="rId2"/>
              </a:buBlip>
            </a:pPr>
            <a:r>
              <a:rPr lang="en-US" sz="3200" dirty="0">
                <a:solidFill>
                  <a:srgbClr val="00412F"/>
                </a:solidFill>
                <a:latin typeface="Century Schoolbook" panose="02040604050505020304" pitchFamily="18" charset="0"/>
              </a:rPr>
              <a:t>Swift Water Rescue</a:t>
            </a:r>
          </a:p>
          <a:p>
            <a:pPr marL="1371600" lvl="1" indent="-685800" algn="l">
              <a:buBlip>
                <a:blip r:embed="rId2"/>
              </a:buBlip>
            </a:pPr>
            <a:r>
              <a:rPr lang="en-US" sz="3200" dirty="0">
                <a:solidFill>
                  <a:srgbClr val="00412F"/>
                </a:solidFill>
                <a:latin typeface="Century Schoolbook" panose="02040604050505020304" pitchFamily="18" charset="0"/>
              </a:rPr>
              <a:t>Flat Water Rescue Training</a:t>
            </a:r>
          </a:p>
          <a:p>
            <a:pPr marL="1371600" lvl="1" indent="-685800" algn="l">
              <a:buBlip>
                <a:blip r:embed="rId2"/>
              </a:buBlip>
            </a:pPr>
            <a:r>
              <a:rPr lang="en-US" sz="3200" dirty="0">
                <a:solidFill>
                  <a:srgbClr val="00412F"/>
                </a:solidFill>
                <a:latin typeface="Century Schoolbook" panose="02040604050505020304" pitchFamily="18" charset="0"/>
              </a:rPr>
              <a:t>Boat Operations</a:t>
            </a:r>
          </a:p>
          <a:p>
            <a:pPr marL="1371600" lvl="1" indent="-685800" algn="l">
              <a:buBlip>
                <a:blip r:embed="rId2"/>
              </a:buBlip>
            </a:pPr>
            <a:r>
              <a:rPr lang="en-US" sz="3200" dirty="0">
                <a:solidFill>
                  <a:srgbClr val="00412F"/>
                </a:solidFill>
                <a:latin typeface="Century Schoolbook" panose="02040604050505020304" pitchFamily="18" charset="0"/>
              </a:rPr>
              <a:t>EMT with Focus on Drug Administration</a:t>
            </a:r>
          </a:p>
          <a:p>
            <a:pPr marL="1371600" lvl="1" indent="-685800" algn="l">
              <a:buBlip>
                <a:blip r:embed="rId2"/>
              </a:buBlip>
            </a:pPr>
            <a:r>
              <a:rPr lang="en-US" sz="3200" dirty="0">
                <a:solidFill>
                  <a:srgbClr val="00412F"/>
                </a:solidFill>
                <a:latin typeface="Century Schoolbook" panose="02040604050505020304" pitchFamily="18" charset="0"/>
              </a:rPr>
              <a:t>Technical Rope and Confined Space Rescue</a:t>
            </a:r>
          </a:p>
          <a:p>
            <a:pPr marL="1371600" lvl="1" indent="-685800" algn="l">
              <a:buBlip>
                <a:blip r:embed="rId2"/>
              </a:buBlip>
            </a:pPr>
            <a:r>
              <a:rPr lang="en-US" sz="3200" dirty="0">
                <a:solidFill>
                  <a:srgbClr val="00412F"/>
                </a:solidFill>
                <a:latin typeface="Century Schoolbook" panose="02040604050505020304" pitchFamily="18" charset="0"/>
              </a:rPr>
              <a:t>Vehicle Extrication and Stabilization</a:t>
            </a:r>
          </a:p>
          <a:p>
            <a:endParaRPr lang="en-US" sz="6500" dirty="0">
              <a:solidFill>
                <a:srgbClr val="00412F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800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2191999" cy="83407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0" b="0" i="0" u="sng" strike="noStrike" kern="1200" cap="none" spc="0" normalizeH="0" baseline="0" noProof="0" dirty="0">
                <a:ln>
                  <a:noFill/>
                </a:ln>
                <a:solidFill>
                  <a:srgbClr val="00412F"/>
                </a:solidFill>
                <a:effectLst/>
                <a:uLnTx/>
                <a:uFillTx/>
                <a:latin typeface="Century Schoolbook" panose="02040604050505020304" pitchFamily="18" charset="0"/>
              </a:rPr>
              <a:t>Community Involvement</a:t>
            </a:r>
          </a:p>
          <a:p>
            <a:pPr marL="685800" marR="0" lvl="0" indent="-6858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lang="en-US" sz="3200" dirty="0">
                <a:solidFill>
                  <a:srgbClr val="00412F"/>
                </a:solidFill>
                <a:latin typeface="Century Schoolbook" panose="02040604050505020304" pitchFamily="18" charset="0"/>
              </a:rPr>
              <a:t>Community Risk Reduction – Fire Safe City</a:t>
            </a:r>
          </a:p>
          <a:p>
            <a:pPr marL="685800" marR="0" lvl="0" indent="-6858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lang="en-US" sz="3200" dirty="0">
                <a:solidFill>
                  <a:srgbClr val="00412F"/>
                </a:solidFill>
                <a:latin typeface="Century Schoolbook" panose="02040604050505020304" pitchFamily="18" charset="0"/>
              </a:rPr>
              <a:t>Fire Safety Messaging </a:t>
            </a:r>
          </a:p>
          <a:p>
            <a:pPr marL="1371600" lvl="1" indent="-685800">
              <a:buBlip>
                <a:blip r:embed="rId2"/>
              </a:buBlip>
              <a:defRPr/>
            </a:pPr>
            <a:r>
              <a:rPr lang="en-US" sz="3200" dirty="0">
                <a:solidFill>
                  <a:srgbClr val="00412F"/>
                </a:solidFill>
                <a:latin typeface="Century Schoolbook" panose="02040604050505020304" pitchFamily="18" charset="0"/>
              </a:rPr>
              <a:t>85,547 Social Media Views</a:t>
            </a:r>
          </a:p>
          <a:p>
            <a:pPr marL="1371600" lvl="1" indent="-685800">
              <a:buBlip>
                <a:blip r:embed="rId2"/>
              </a:buBlip>
              <a:defRPr/>
            </a:pPr>
            <a:r>
              <a:rPr lang="en-US" sz="3200" dirty="0">
                <a:solidFill>
                  <a:srgbClr val="00412F"/>
                </a:solidFill>
                <a:latin typeface="Century Schoolbook" panose="02040604050505020304" pitchFamily="18" charset="0"/>
              </a:rPr>
              <a:t>Fire Safety Mailer</a:t>
            </a:r>
          </a:p>
          <a:p>
            <a:pPr marL="685800" indent="-685800">
              <a:buBlip>
                <a:blip r:embed="rId2"/>
              </a:buBlip>
              <a:defRPr/>
            </a:pPr>
            <a:r>
              <a:rPr lang="en-US" sz="3200" dirty="0">
                <a:solidFill>
                  <a:srgbClr val="00412F"/>
                </a:solidFill>
                <a:latin typeface="Century Schoolbook" panose="02040604050505020304" pitchFamily="18" charset="0"/>
              </a:rPr>
              <a:t>Fire Prevention Week Open House</a:t>
            </a:r>
          </a:p>
          <a:p>
            <a:pPr marL="685800" indent="-685800">
              <a:buBlip>
                <a:blip r:embed="rId2"/>
              </a:buBlip>
              <a:defRPr/>
            </a:pPr>
            <a:r>
              <a:rPr lang="en-US" sz="3200" dirty="0">
                <a:solidFill>
                  <a:srgbClr val="00412F"/>
                </a:solidFill>
                <a:latin typeface="Century Schoolbook" panose="02040604050505020304" pitchFamily="18" charset="0"/>
              </a:rPr>
              <a:t>Fire Safety Presentations</a:t>
            </a:r>
          </a:p>
          <a:p>
            <a:pPr marL="1371600" lvl="1" indent="-685800">
              <a:buBlip>
                <a:blip r:embed="rId2"/>
              </a:buBlip>
              <a:defRPr/>
            </a:pPr>
            <a:r>
              <a:rPr lang="en-US" sz="3200" dirty="0">
                <a:solidFill>
                  <a:srgbClr val="00412F"/>
                </a:solidFill>
                <a:latin typeface="Century Schoolbook" panose="02040604050505020304" pitchFamily="18" charset="0"/>
              </a:rPr>
              <a:t>Schools</a:t>
            </a:r>
          </a:p>
          <a:p>
            <a:pPr marL="1371600" lvl="1" indent="-685800">
              <a:buBlip>
                <a:blip r:embed="rId2"/>
              </a:buBlip>
              <a:defRPr/>
            </a:pPr>
            <a:r>
              <a:rPr lang="en-US" sz="3200" dirty="0">
                <a:solidFill>
                  <a:srgbClr val="00412F"/>
                </a:solidFill>
                <a:latin typeface="Century Schoolbook" panose="02040604050505020304" pitchFamily="18" charset="0"/>
              </a:rPr>
              <a:t>PTA/PTO’s</a:t>
            </a:r>
          </a:p>
          <a:p>
            <a:pPr marL="1371600" lvl="1" indent="-685800">
              <a:buBlip>
                <a:blip r:embed="rId2"/>
              </a:buBlip>
              <a:defRPr/>
            </a:pPr>
            <a:r>
              <a:rPr lang="en-US" sz="3200" dirty="0">
                <a:solidFill>
                  <a:srgbClr val="00412F"/>
                </a:solidFill>
                <a:latin typeface="Century Schoolbook" panose="02040604050505020304" pitchFamily="18" charset="0"/>
              </a:rPr>
              <a:t>HOA’s</a:t>
            </a:r>
          </a:p>
          <a:p>
            <a:pPr marL="1371600" lvl="1" indent="-685800">
              <a:buBlip>
                <a:blip r:embed="rId2"/>
              </a:buBlip>
              <a:defRPr/>
            </a:pPr>
            <a:r>
              <a:rPr lang="en-US" sz="3200" dirty="0">
                <a:solidFill>
                  <a:srgbClr val="00412F"/>
                </a:solidFill>
                <a:latin typeface="Century Schoolbook" panose="02040604050505020304" pitchFamily="18" charset="0"/>
              </a:rPr>
              <a:t>Civic Groups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endParaRPr lang="en-US" sz="3200" u="sng" dirty="0">
              <a:solidFill>
                <a:srgbClr val="00412F"/>
              </a:solidFill>
              <a:latin typeface="Century Schoolbook" panose="02040604050505020304" pitchFamily="18" charset="0"/>
            </a:endParaRP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3200" u="sng" dirty="0">
              <a:solidFill>
                <a:srgbClr val="00412F"/>
              </a:solidFill>
              <a:latin typeface="Century Schoolbook" panose="02040604050505020304" pitchFamily="18" charset="0"/>
            </a:endParaRP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sng" strike="noStrike" kern="1200" cap="none" spc="0" normalizeH="0" baseline="0" noProof="0" dirty="0">
              <a:ln>
                <a:noFill/>
              </a:ln>
              <a:solidFill>
                <a:srgbClr val="00412F"/>
              </a:solidFill>
              <a:effectLst/>
              <a:uLnTx/>
              <a:uFillTx/>
              <a:latin typeface="Century Schoolbook" panose="020406040505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5500" i="1" u="sng" dirty="0">
              <a:solidFill>
                <a:srgbClr val="00412F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59364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Retail Strategies">
      <a:dk1>
        <a:sysClr val="windowText" lastClr="000000"/>
      </a:dk1>
      <a:lt1>
        <a:sysClr val="window" lastClr="FFFFFF"/>
      </a:lt1>
      <a:dk2>
        <a:srgbClr val="262626"/>
      </a:dk2>
      <a:lt2>
        <a:srgbClr val="E7E6E6"/>
      </a:lt2>
      <a:accent1>
        <a:srgbClr val="78BE20"/>
      </a:accent1>
      <a:accent2>
        <a:srgbClr val="00B5E2"/>
      </a:accent2>
      <a:accent3>
        <a:srgbClr val="4073C9"/>
      </a:accent3>
      <a:accent4>
        <a:srgbClr val="FF9E1B"/>
      </a:accent4>
      <a:accent5>
        <a:srgbClr val="D8D8D8"/>
      </a:accent5>
      <a:accent6>
        <a:srgbClr val="BFBFBF"/>
      </a:accent6>
      <a:hlink>
        <a:srgbClr val="7F7F7F"/>
      </a:hlink>
      <a:folHlink>
        <a:srgbClr val="70AD47"/>
      </a:folHlink>
    </a:clrScheme>
    <a:fontScheme name="Custom 5">
      <a:majorFont>
        <a:latin typeface="Avenir LT"/>
        <a:ea typeface=""/>
        <a:cs typeface=""/>
      </a:majorFont>
      <a:minorFont>
        <a:latin typeface="Avenir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3720</TotalTime>
  <Words>280</Words>
  <Application>Microsoft Office PowerPoint</Application>
  <PresentationFormat>Widescreen</PresentationFormat>
  <Paragraphs>99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Avenir Book</vt:lpstr>
      <vt:lpstr>Avenir LT</vt:lpstr>
      <vt:lpstr>Calibri</vt:lpstr>
      <vt:lpstr>Calibri Light</vt:lpstr>
      <vt:lpstr>Century Schoolbook</vt:lpstr>
      <vt:lpstr>1_Office Theme</vt:lpstr>
      <vt:lpstr>4_Office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Charlie Funderburk</dc:creator>
  <cp:lastModifiedBy>Chief Hasty</cp:lastModifiedBy>
  <cp:revision>115</cp:revision>
  <dcterms:created xsi:type="dcterms:W3CDTF">2021-01-19T15:20:52Z</dcterms:created>
  <dcterms:modified xsi:type="dcterms:W3CDTF">2022-11-14T21:05:15Z</dcterms:modified>
</cp:coreProperties>
</file>